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Lst>
  <p:sldSz cy="16256000" cx="12192000"/>
  <p:notesSz cx="6797675" cy="992662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1" roundtripDataSignature="AMtx7mg+HH83p2hCSJetK5yKBEnR1s8Vt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5F71257-0E05-4235-8AAC-FF9D2747ABBD}">
  <a:tblStyle styleId="{A5F71257-0E05-4235-8AAC-FF9D2747ABBD}"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11" Type="http://customschemas.google.com/relationships/presentationmetadata" Target="metadata"/><Relationship Id="rId10" Type="http://schemas.openxmlformats.org/officeDocument/2006/relationships/slide" Target="slides/slide5.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79750" y="4715125"/>
            <a:ext cx="543812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44d23acca8_4_0:notes"/>
          <p:cNvSpPr txBox="1"/>
          <p:nvPr>
            <p:ph idx="1" type="body"/>
          </p:nvPr>
        </p:nvSpPr>
        <p:spPr>
          <a:xfrm>
            <a:off x="679750" y="4715125"/>
            <a:ext cx="5438100" cy="446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g244d23acca8_4_0:notes"/>
          <p:cNvSpPr/>
          <p:nvPr>
            <p:ph idx="2" type="sldImg"/>
          </p:nvPr>
        </p:nvSpPr>
        <p:spPr>
          <a:xfrm>
            <a:off x="1133150" y="744475"/>
            <a:ext cx="4532100" cy="372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2:notes"/>
          <p:cNvSpPr txBox="1"/>
          <p:nvPr>
            <p:ph idx="1" type="body"/>
          </p:nvPr>
        </p:nvSpPr>
        <p:spPr>
          <a:xfrm>
            <a:off x="679750" y="4715125"/>
            <a:ext cx="543812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2: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3:notes"/>
          <p:cNvSpPr txBox="1"/>
          <p:nvPr>
            <p:ph idx="1" type="body"/>
          </p:nvPr>
        </p:nvSpPr>
        <p:spPr>
          <a:xfrm>
            <a:off x="679750" y="4715125"/>
            <a:ext cx="543812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3: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4:notes"/>
          <p:cNvSpPr txBox="1"/>
          <p:nvPr>
            <p:ph idx="1" type="body"/>
          </p:nvPr>
        </p:nvSpPr>
        <p:spPr>
          <a:xfrm>
            <a:off x="679750" y="4715125"/>
            <a:ext cx="543812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4: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type="title">
  <p:cSld name="TITLE">
    <p:spTree>
      <p:nvGrpSpPr>
        <p:cNvPr id="11" name="Shape 11"/>
        <p:cNvGrpSpPr/>
        <p:nvPr/>
      </p:nvGrpSpPr>
      <p:grpSpPr>
        <a:xfrm>
          <a:off x="0" y="0"/>
          <a:ext cx="0" cy="0"/>
          <a:chOff x="0" y="0"/>
          <a:chExt cx="0" cy="0"/>
        </a:xfrm>
      </p:grpSpPr>
      <p:sp>
        <p:nvSpPr>
          <p:cNvPr id="12" name="Google Shape;12;p6"/>
          <p:cNvSpPr txBox="1"/>
          <p:nvPr>
            <p:ph type="ctrTitle"/>
          </p:nvPr>
        </p:nvSpPr>
        <p:spPr>
          <a:xfrm>
            <a:off x="914400" y="2660416"/>
            <a:ext cx="10363200" cy="5659496"/>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8000"/>
              <a:buFont typeface="Calibri"/>
              <a:buNone/>
              <a:defRPr sz="8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6"/>
          <p:cNvSpPr txBox="1"/>
          <p:nvPr>
            <p:ph idx="1" type="subTitle"/>
          </p:nvPr>
        </p:nvSpPr>
        <p:spPr>
          <a:xfrm>
            <a:off x="1524000" y="8538164"/>
            <a:ext cx="9144000" cy="3924769"/>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333"/>
              </a:spcBef>
              <a:spcAft>
                <a:spcPts val="0"/>
              </a:spcAft>
              <a:buClr>
                <a:schemeClr val="dk1"/>
              </a:buClr>
              <a:buSzPts val="3200"/>
              <a:buNone/>
              <a:defRPr sz="3200"/>
            </a:lvl1pPr>
            <a:lvl2pPr lvl="1" algn="ctr">
              <a:lnSpc>
                <a:spcPct val="90000"/>
              </a:lnSpc>
              <a:spcBef>
                <a:spcPts val="667"/>
              </a:spcBef>
              <a:spcAft>
                <a:spcPts val="0"/>
              </a:spcAft>
              <a:buClr>
                <a:schemeClr val="dk1"/>
              </a:buClr>
              <a:buSzPts val="2667"/>
              <a:buNone/>
              <a:defRPr sz="2667"/>
            </a:lvl2pPr>
            <a:lvl3pPr lvl="2" algn="ctr">
              <a:lnSpc>
                <a:spcPct val="90000"/>
              </a:lnSpc>
              <a:spcBef>
                <a:spcPts val="667"/>
              </a:spcBef>
              <a:spcAft>
                <a:spcPts val="0"/>
              </a:spcAft>
              <a:buClr>
                <a:schemeClr val="dk1"/>
              </a:buClr>
              <a:buSzPts val="2400"/>
              <a:buNone/>
              <a:defRPr sz="2400"/>
            </a:lvl3pPr>
            <a:lvl4pPr lvl="3" algn="ctr">
              <a:lnSpc>
                <a:spcPct val="90000"/>
              </a:lnSpc>
              <a:spcBef>
                <a:spcPts val="667"/>
              </a:spcBef>
              <a:spcAft>
                <a:spcPts val="0"/>
              </a:spcAft>
              <a:buClr>
                <a:schemeClr val="dk1"/>
              </a:buClr>
              <a:buSzPts val="2133"/>
              <a:buNone/>
              <a:defRPr sz="2133"/>
            </a:lvl4pPr>
            <a:lvl5pPr lvl="4" algn="ctr">
              <a:lnSpc>
                <a:spcPct val="90000"/>
              </a:lnSpc>
              <a:spcBef>
                <a:spcPts val="667"/>
              </a:spcBef>
              <a:spcAft>
                <a:spcPts val="0"/>
              </a:spcAft>
              <a:buClr>
                <a:schemeClr val="dk1"/>
              </a:buClr>
              <a:buSzPts val="2133"/>
              <a:buNone/>
              <a:defRPr sz="2133"/>
            </a:lvl5pPr>
            <a:lvl6pPr lvl="5" algn="ctr">
              <a:lnSpc>
                <a:spcPct val="90000"/>
              </a:lnSpc>
              <a:spcBef>
                <a:spcPts val="667"/>
              </a:spcBef>
              <a:spcAft>
                <a:spcPts val="0"/>
              </a:spcAft>
              <a:buClr>
                <a:schemeClr val="dk1"/>
              </a:buClr>
              <a:buSzPts val="2133"/>
              <a:buNone/>
              <a:defRPr sz="2133"/>
            </a:lvl6pPr>
            <a:lvl7pPr lvl="6" algn="ctr">
              <a:lnSpc>
                <a:spcPct val="90000"/>
              </a:lnSpc>
              <a:spcBef>
                <a:spcPts val="667"/>
              </a:spcBef>
              <a:spcAft>
                <a:spcPts val="0"/>
              </a:spcAft>
              <a:buClr>
                <a:schemeClr val="dk1"/>
              </a:buClr>
              <a:buSzPts val="2133"/>
              <a:buNone/>
              <a:defRPr sz="2133"/>
            </a:lvl7pPr>
            <a:lvl8pPr lvl="7" algn="ctr">
              <a:lnSpc>
                <a:spcPct val="90000"/>
              </a:lnSpc>
              <a:spcBef>
                <a:spcPts val="667"/>
              </a:spcBef>
              <a:spcAft>
                <a:spcPts val="0"/>
              </a:spcAft>
              <a:buClr>
                <a:schemeClr val="dk1"/>
              </a:buClr>
              <a:buSzPts val="2133"/>
              <a:buNone/>
              <a:defRPr sz="2133"/>
            </a:lvl8pPr>
            <a:lvl9pPr lvl="8" algn="ctr">
              <a:lnSpc>
                <a:spcPct val="90000"/>
              </a:lnSpc>
              <a:spcBef>
                <a:spcPts val="667"/>
              </a:spcBef>
              <a:spcAft>
                <a:spcPts val="0"/>
              </a:spcAft>
              <a:buClr>
                <a:schemeClr val="dk1"/>
              </a:buClr>
              <a:buSzPts val="2133"/>
              <a:buNone/>
              <a:defRPr sz="2133"/>
            </a:lvl9pPr>
          </a:lstStyle>
          <a:p/>
        </p:txBody>
      </p:sp>
      <p:sp>
        <p:nvSpPr>
          <p:cNvPr id="14" name="Google Shape;14;p6"/>
          <p:cNvSpPr txBox="1"/>
          <p:nvPr>
            <p:ph idx="10" type="dt"/>
          </p:nvPr>
        </p:nvSpPr>
        <p:spPr>
          <a:xfrm>
            <a:off x="838200" y="15066908"/>
            <a:ext cx="2743200" cy="86548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6"/>
          <p:cNvSpPr txBox="1"/>
          <p:nvPr>
            <p:ph idx="11" type="ftr"/>
          </p:nvPr>
        </p:nvSpPr>
        <p:spPr>
          <a:xfrm>
            <a:off x="4038600" y="15066908"/>
            <a:ext cx="4114800" cy="86548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6"/>
          <p:cNvSpPr txBox="1"/>
          <p:nvPr>
            <p:ph idx="12" type="sldNum"/>
          </p:nvPr>
        </p:nvSpPr>
        <p:spPr>
          <a:xfrm>
            <a:off x="8610600" y="15066908"/>
            <a:ext cx="2743200" cy="86548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と縦書きテキスト" type="vertTx">
  <p:cSld name="VERTICAL_TEXT">
    <p:spTree>
      <p:nvGrpSpPr>
        <p:cNvPr id="68" name="Shape 68"/>
        <p:cNvGrpSpPr/>
        <p:nvPr/>
      </p:nvGrpSpPr>
      <p:grpSpPr>
        <a:xfrm>
          <a:off x="0" y="0"/>
          <a:ext cx="0" cy="0"/>
          <a:chOff x="0" y="0"/>
          <a:chExt cx="0" cy="0"/>
        </a:xfrm>
      </p:grpSpPr>
      <p:sp>
        <p:nvSpPr>
          <p:cNvPr id="69" name="Google Shape;69;p15"/>
          <p:cNvSpPr txBox="1"/>
          <p:nvPr>
            <p:ph type="title"/>
          </p:nvPr>
        </p:nvSpPr>
        <p:spPr>
          <a:xfrm>
            <a:off x="838200" y="865485"/>
            <a:ext cx="10515600" cy="31420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5"/>
          <p:cNvSpPr txBox="1"/>
          <p:nvPr>
            <p:ph idx="1" type="body"/>
          </p:nvPr>
        </p:nvSpPr>
        <p:spPr>
          <a:xfrm rot="5400000">
            <a:off x="938859" y="4226749"/>
            <a:ext cx="10314283"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333"/>
              </a:spcBef>
              <a:spcAft>
                <a:spcPts val="0"/>
              </a:spcAft>
              <a:buClr>
                <a:schemeClr val="dk1"/>
              </a:buClr>
              <a:buSzPts val="1800"/>
              <a:buChar char="•"/>
              <a:defRPr/>
            </a:lvl1pPr>
            <a:lvl2pPr indent="-342900" lvl="1" marL="914400" algn="l">
              <a:lnSpc>
                <a:spcPct val="90000"/>
              </a:lnSpc>
              <a:spcBef>
                <a:spcPts val="667"/>
              </a:spcBef>
              <a:spcAft>
                <a:spcPts val="0"/>
              </a:spcAft>
              <a:buClr>
                <a:schemeClr val="dk1"/>
              </a:buClr>
              <a:buSzPts val="1800"/>
              <a:buChar char="•"/>
              <a:defRPr/>
            </a:lvl2pPr>
            <a:lvl3pPr indent="-342900" lvl="2" marL="1371600" algn="l">
              <a:lnSpc>
                <a:spcPct val="90000"/>
              </a:lnSpc>
              <a:spcBef>
                <a:spcPts val="667"/>
              </a:spcBef>
              <a:spcAft>
                <a:spcPts val="0"/>
              </a:spcAft>
              <a:buClr>
                <a:schemeClr val="dk1"/>
              </a:buClr>
              <a:buSzPts val="1800"/>
              <a:buChar char="•"/>
              <a:defRPr/>
            </a:lvl3pPr>
            <a:lvl4pPr indent="-342900" lvl="3" marL="1828800" algn="l">
              <a:lnSpc>
                <a:spcPct val="90000"/>
              </a:lnSpc>
              <a:spcBef>
                <a:spcPts val="667"/>
              </a:spcBef>
              <a:spcAft>
                <a:spcPts val="0"/>
              </a:spcAft>
              <a:buClr>
                <a:schemeClr val="dk1"/>
              </a:buClr>
              <a:buSzPts val="1800"/>
              <a:buChar char="•"/>
              <a:defRPr/>
            </a:lvl4pPr>
            <a:lvl5pPr indent="-342900" lvl="4" marL="2286000" algn="l">
              <a:lnSpc>
                <a:spcPct val="90000"/>
              </a:lnSpc>
              <a:spcBef>
                <a:spcPts val="667"/>
              </a:spcBef>
              <a:spcAft>
                <a:spcPts val="0"/>
              </a:spcAft>
              <a:buClr>
                <a:schemeClr val="dk1"/>
              </a:buClr>
              <a:buSzPts val="1800"/>
              <a:buChar char="•"/>
              <a:defRPr/>
            </a:lvl5pPr>
            <a:lvl6pPr indent="-342900" lvl="5" marL="2743200" algn="l">
              <a:lnSpc>
                <a:spcPct val="90000"/>
              </a:lnSpc>
              <a:spcBef>
                <a:spcPts val="667"/>
              </a:spcBef>
              <a:spcAft>
                <a:spcPts val="0"/>
              </a:spcAft>
              <a:buClr>
                <a:schemeClr val="dk1"/>
              </a:buClr>
              <a:buSzPts val="1800"/>
              <a:buChar char="•"/>
              <a:defRPr/>
            </a:lvl6pPr>
            <a:lvl7pPr indent="-342900" lvl="6" marL="3200400" algn="l">
              <a:lnSpc>
                <a:spcPct val="90000"/>
              </a:lnSpc>
              <a:spcBef>
                <a:spcPts val="667"/>
              </a:spcBef>
              <a:spcAft>
                <a:spcPts val="0"/>
              </a:spcAft>
              <a:buClr>
                <a:schemeClr val="dk1"/>
              </a:buClr>
              <a:buSzPts val="1800"/>
              <a:buChar char="•"/>
              <a:defRPr/>
            </a:lvl7pPr>
            <a:lvl8pPr indent="-342900" lvl="7" marL="3657600" algn="l">
              <a:lnSpc>
                <a:spcPct val="90000"/>
              </a:lnSpc>
              <a:spcBef>
                <a:spcPts val="667"/>
              </a:spcBef>
              <a:spcAft>
                <a:spcPts val="0"/>
              </a:spcAft>
              <a:buClr>
                <a:schemeClr val="dk1"/>
              </a:buClr>
              <a:buSzPts val="1800"/>
              <a:buChar char="•"/>
              <a:defRPr/>
            </a:lvl8pPr>
            <a:lvl9pPr indent="-342900" lvl="8" marL="4114800" algn="l">
              <a:lnSpc>
                <a:spcPct val="90000"/>
              </a:lnSpc>
              <a:spcBef>
                <a:spcPts val="667"/>
              </a:spcBef>
              <a:spcAft>
                <a:spcPts val="0"/>
              </a:spcAft>
              <a:buClr>
                <a:schemeClr val="dk1"/>
              </a:buClr>
              <a:buSzPts val="1800"/>
              <a:buChar char="•"/>
              <a:defRPr/>
            </a:lvl9pPr>
          </a:lstStyle>
          <a:p/>
        </p:txBody>
      </p:sp>
      <p:sp>
        <p:nvSpPr>
          <p:cNvPr id="71" name="Google Shape;71;p15"/>
          <p:cNvSpPr txBox="1"/>
          <p:nvPr>
            <p:ph idx="10" type="dt"/>
          </p:nvPr>
        </p:nvSpPr>
        <p:spPr>
          <a:xfrm>
            <a:off x="838200" y="15066908"/>
            <a:ext cx="2743200" cy="86548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5"/>
          <p:cNvSpPr txBox="1"/>
          <p:nvPr>
            <p:ph idx="11" type="ftr"/>
          </p:nvPr>
        </p:nvSpPr>
        <p:spPr>
          <a:xfrm>
            <a:off x="4038600" y="15066908"/>
            <a:ext cx="4114800" cy="86548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5"/>
          <p:cNvSpPr txBox="1"/>
          <p:nvPr>
            <p:ph idx="12" type="sldNum"/>
          </p:nvPr>
        </p:nvSpPr>
        <p:spPr>
          <a:xfrm>
            <a:off x="8610600" y="15066908"/>
            <a:ext cx="2743200" cy="86548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縦書きタイトルと&#10;縦書きテキスト" type="vertTitleAndTx">
  <p:cSld name="VERTICAL_TITLE_AND_VERTICAL_TEXT">
    <p:spTree>
      <p:nvGrpSpPr>
        <p:cNvPr id="74" name="Shape 74"/>
        <p:cNvGrpSpPr/>
        <p:nvPr/>
      </p:nvGrpSpPr>
      <p:grpSpPr>
        <a:xfrm>
          <a:off x="0" y="0"/>
          <a:ext cx="0" cy="0"/>
          <a:chOff x="0" y="0"/>
          <a:chExt cx="0" cy="0"/>
        </a:xfrm>
      </p:grpSpPr>
      <p:sp>
        <p:nvSpPr>
          <p:cNvPr id="75" name="Google Shape;75;p16"/>
          <p:cNvSpPr txBox="1"/>
          <p:nvPr>
            <p:ph type="title"/>
          </p:nvPr>
        </p:nvSpPr>
        <p:spPr>
          <a:xfrm rot="5400000">
            <a:off x="3151246" y="6439136"/>
            <a:ext cx="13776209"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6"/>
          <p:cNvSpPr txBox="1"/>
          <p:nvPr>
            <p:ph idx="1" type="body"/>
          </p:nvPr>
        </p:nvSpPr>
        <p:spPr>
          <a:xfrm rot="5400000">
            <a:off x="-2182754" y="3886436"/>
            <a:ext cx="13776209"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333"/>
              </a:spcBef>
              <a:spcAft>
                <a:spcPts val="0"/>
              </a:spcAft>
              <a:buClr>
                <a:schemeClr val="dk1"/>
              </a:buClr>
              <a:buSzPts val="1800"/>
              <a:buChar char="•"/>
              <a:defRPr/>
            </a:lvl1pPr>
            <a:lvl2pPr indent="-342900" lvl="1" marL="914400" algn="l">
              <a:lnSpc>
                <a:spcPct val="90000"/>
              </a:lnSpc>
              <a:spcBef>
                <a:spcPts val="667"/>
              </a:spcBef>
              <a:spcAft>
                <a:spcPts val="0"/>
              </a:spcAft>
              <a:buClr>
                <a:schemeClr val="dk1"/>
              </a:buClr>
              <a:buSzPts val="1800"/>
              <a:buChar char="•"/>
              <a:defRPr/>
            </a:lvl2pPr>
            <a:lvl3pPr indent="-342900" lvl="2" marL="1371600" algn="l">
              <a:lnSpc>
                <a:spcPct val="90000"/>
              </a:lnSpc>
              <a:spcBef>
                <a:spcPts val="667"/>
              </a:spcBef>
              <a:spcAft>
                <a:spcPts val="0"/>
              </a:spcAft>
              <a:buClr>
                <a:schemeClr val="dk1"/>
              </a:buClr>
              <a:buSzPts val="1800"/>
              <a:buChar char="•"/>
              <a:defRPr/>
            </a:lvl3pPr>
            <a:lvl4pPr indent="-342900" lvl="3" marL="1828800" algn="l">
              <a:lnSpc>
                <a:spcPct val="90000"/>
              </a:lnSpc>
              <a:spcBef>
                <a:spcPts val="667"/>
              </a:spcBef>
              <a:spcAft>
                <a:spcPts val="0"/>
              </a:spcAft>
              <a:buClr>
                <a:schemeClr val="dk1"/>
              </a:buClr>
              <a:buSzPts val="1800"/>
              <a:buChar char="•"/>
              <a:defRPr/>
            </a:lvl4pPr>
            <a:lvl5pPr indent="-342900" lvl="4" marL="2286000" algn="l">
              <a:lnSpc>
                <a:spcPct val="90000"/>
              </a:lnSpc>
              <a:spcBef>
                <a:spcPts val="667"/>
              </a:spcBef>
              <a:spcAft>
                <a:spcPts val="0"/>
              </a:spcAft>
              <a:buClr>
                <a:schemeClr val="dk1"/>
              </a:buClr>
              <a:buSzPts val="1800"/>
              <a:buChar char="•"/>
              <a:defRPr/>
            </a:lvl5pPr>
            <a:lvl6pPr indent="-342900" lvl="5" marL="2743200" algn="l">
              <a:lnSpc>
                <a:spcPct val="90000"/>
              </a:lnSpc>
              <a:spcBef>
                <a:spcPts val="667"/>
              </a:spcBef>
              <a:spcAft>
                <a:spcPts val="0"/>
              </a:spcAft>
              <a:buClr>
                <a:schemeClr val="dk1"/>
              </a:buClr>
              <a:buSzPts val="1800"/>
              <a:buChar char="•"/>
              <a:defRPr/>
            </a:lvl6pPr>
            <a:lvl7pPr indent="-342900" lvl="6" marL="3200400" algn="l">
              <a:lnSpc>
                <a:spcPct val="90000"/>
              </a:lnSpc>
              <a:spcBef>
                <a:spcPts val="667"/>
              </a:spcBef>
              <a:spcAft>
                <a:spcPts val="0"/>
              </a:spcAft>
              <a:buClr>
                <a:schemeClr val="dk1"/>
              </a:buClr>
              <a:buSzPts val="1800"/>
              <a:buChar char="•"/>
              <a:defRPr/>
            </a:lvl7pPr>
            <a:lvl8pPr indent="-342900" lvl="7" marL="3657600" algn="l">
              <a:lnSpc>
                <a:spcPct val="90000"/>
              </a:lnSpc>
              <a:spcBef>
                <a:spcPts val="667"/>
              </a:spcBef>
              <a:spcAft>
                <a:spcPts val="0"/>
              </a:spcAft>
              <a:buClr>
                <a:schemeClr val="dk1"/>
              </a:buClr>
              <a:buSzPts val="1800"/>
              <a:buChar char="•"/>
              <a:defRPr/>
            </a:lvl8pPr>
            <a:lvl9pPr indent="-342900" lvl="8" marL="4114800" algn="l">
              <a:lnSpc>
                <a:spcPct val="90000"/>
              </a:lnSpc>
              <a:spcBef>
                <a:spcPts val="667"/>
              </a:spcBef>
              <a:spcAft>
                <a:spcPts val="0"/>
              </a:spcAft>
              <a:buClr>
                <a:schemeClr val="dk1"/>
              </a:buClr>
              <a:buSzPts val="1800"/>
              <a:buChar char="•"/>
              <a:defRPr/>
            </a:lvl9pPr>
          </a:lstStyle>
          <a:p/>
        </p:txBody>
      </p:sp>
      <p:sp>
        <p:nvSpPr>
          <p:cNvPr id="77" name="Google Shape;77;p16"/>
          <p:cNvSpPr txBox="1"/>
          <p:nvPr>
            <p:ph idx="10" type="dt"/>
          </p:nvPr>
        </p:nvSpPr>
        <p:spPr>
          <a:xfrm>
            <a:off x="838200" y="15066908"/>
            <a:ext cx="2743200" cy="86548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6"/>
          <p:cNvSpPr txBox="1"/>
          <p:nvPr>
            <p:ph idx="11" type="ftr"/>
          </p:nvPr>
        </p:nvSpPr>
        <p:spPr>
          <a:xfrm>
            <a:off x="4038600" y="15066908"/>
            <a:ext cx="4114800" cy="86548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6"/>
          <p:cNvSpPr txBox="1"/>
          <p:nvPr>
            <p:ph idx="12" type="sldNum"/>
          </p:nvPr>
        </p:nvSpPr>
        <p:spPr>
          <a:xfrm>
            <a:off x="8610600" y="15066908"/>
            <a:ext cx="2743200" cy="86548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とコンテンツ">
  <p:cSld name="タイトルとコンテンツ">
    <p:spTree>
      <p:nvGrpSpPr>
        <p:cNvPr id="17" name="Shape 17"/>
        <p:cNvGrpSpPr/>
        <p:nvPr/>
      </p:nvGrpSpPr>
      <p:grpSpPr>
        <a:xfrm>
          <a:off x="0" y="0"/>
          <a:ext cx="0" cy="0"/>
          <a:chOff x="0" y="0"/>
          <a:chExt cx="0" cy="0"/>
        </a:xfrm>
      </p:grpSpPr>
      <p:sp>
        <p:nvSpPr>
          <p:cNvPr id="18" name="Google Shape;18;p7"/>
          <p:cNvSpPr txBox="1"/>
          <p:nvPr>
            <p:ph idx="10" type="dt"/>
          </p:nvPr>
        </p:nvSpPr>
        <p:spPr>
          <a:xfrm>
            <a:off x="838200" y="15066908"/>
            <a:ext cx="2743200" cy="86548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7"/>
          <p:cNvSpPr txBox="1"/>
          <p:nvPr>
            <p:ph idx="11" type="ftr"/>
          </p:nvPr>
        </p:nvSpPr>
        <p:spPr>
          <a:xfrm>
            <a:off x="4038600" y="15066908"/>
            <a:ext cx="4114800" cy="86548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7"/>
          <p:cNvSpPr txBox="1"/>
          <p:nvPr>
            <p:ph idx="12" type="sldNum"/>
          </p:nvPr>
        </p:nvSpPr>
        <p:spPr>
          <a:xfrm>
            <a:off x="8610600" y="15066908"/>
            <a:ext cx="2743200" cy="86548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cxnSp>
        <p:nvCxnSpPr>
          <p:cNvPr id="21" name="Google Shape;21;p7"/>
          <p:cNvCxnSpPr/>
          <p:nvPr/>
        </p:nvCxnSpPr>
        <p:spPr>
          <a:xfrm>
            <a:off x="603115" y="1225685"/>
            <a:ext cx="11089532" cy="0"/>
          </a:xfrm>
          <a:prstGeom prst="straightConnector1">
            <a:avLst/>
          </a:prstGeom>
          <a:noFill/>
          <a:ln cap="flat" cmpd="sng" w="9525">
            <a:solidFill>
              <a:schemeClr val="accent5"/>
            </a:solidFill>
            <a:prstDash val="solid"/>
            <a:miter lim="800000"/>
            <a:headEnd len="sm" w="sm" type="none"/>
            <a:tailEnd len="sm" w="sm" type="none"/>
          </a:ln>
        </p:spPr>
      </p:cxnSp>
      <p:pic>
        <p:nvPicPr>
          <p:cNvPr id="22" name="Google Shape;22;p7"/>
          <p:cNvPicPr preferRelativeResize="0"/>
          <p:nvPr/>
        </p:nvPicPr>
        <p:blipFill rotWithShape="1">
          <a:blip r:embed="rId2">
            <a:alphaModFix/>
          </a:blip>
          <a:srcRect b="0" l="0" r="0" t="0"/>
          <a:stretch/>
        </p:blipFill>
        <p:spPr>
          <a:xfrm>
            <a:off x="7060721" y="323611"/>
            <a:ext cx="4631926" cy="68215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セクション見出し" type="secHead">
  <p:cSld name="SECTION_HEADER">
    <p:spTree>
      <p:nvGrpSpPr>
        <p:cNvPr id="23" name="Shape 23"/>
        <p:cNvGrpSpPr/>
        <p:nvPr/>
      </p:nvGrpSpPr>
      <p:grpSpPr>
        <a:xfrm>
          <a:off x="0" y="0"/>
          <a:ext cx="0" cy="0"/>
          <a:chOff x="0" y="0"/>
          <a:chExt cx="0" cy="0"/>
        </a:xfrm>
      </p:grpSpPr>
      <p:sp>
        <p:nvSpPr>
          <p:cNvPr id="24" name="Google Shape;24;p8"/>
          <p:cNvSpPr txBox="1"/>
          <p:nvPr>
            <p:ph type="title"/>
          </p:nvPr>
        </p:nvSpPr>
        <p:spPr>
          <a:xfrm>
            <a:off x="831851" y="4052716"/>
            <a:ext cx="10515600" cy="676204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8000"/>
              <a:buFont typeface="Calibri"/>
              <a:buNone/>
              <a:defRPr sz="8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8"/>
          <p:cNvSpPr txBox="1"/>
          <p:nvPr>
            <p:ph idx="1" type="body"/>
          </p:nvPr>
        </p:nvSpPr>
        <p:spPr>
          <a:xfrm>
            <a:off x="831851" y="10878731"/>
            <a:ext cx="10515600" cy="355599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333"/>
              </a:spcBef>
              <a:spcAft>
                <a:spcPts val="0"/>
              </a:spcAft>
              <a:buClr>
                <a:schemeClr val="dk1"/>
              </a:buClr>
              <a:buSzPts val="3200"/>
              <a:buNone/>
              <a:defRPr sz="3200">
                <a:solidFill>
                  <a:schemeClr val="dk1"/>
                </a:solidFill>
              </a:defRPr>
            </a:lvl1pPr>
            <a:lvl2pPr indent="-228600" lvl="1" marL="914400" algn="l">
              <a:lnSpc>
                <a:spcPct val="90000"/>
              </a:lnSpc>
              <a:spcBef>
                <a:spcPts val="667"/>
              </a:spcBef>
              <a:spcAft>
                <a:spcPts val="0"/>
              </a:spcAft>
              <a:buClr>
                <a:srgbClr val="888888"/>
              </a:buClr>
              <a:buSzPts val="2667"/>
              <a:buNone/>
              <a:defRPr sz="2667">
                <a:solidFill>
                  <a:srgbClr val="888888"/>
                </a:solidFill>
              </a:defRPr>
            </a:lvl2pPr>
            <a:lvl3pPr indent="-228600" lvl="2" marL="1371600" algn="l">
              <a:lnSpc>
                <a:spcPct val="90000"/>
              </a:lnSpc>
              <a:spcBef>
                <a:spcPts val="667"/>
              </a:spcBef>
              <a:spcAft>
                <a:spcPts val="0"/>
              </a:spcAft>
              <a:buClr>
                <a:srgbClr val="888888"/>
              </a:buClr>
              <a:buSzPts val="2400"/>
              <a:buNone/>
              <a:defRPr sz="2400">
                <a:solidFill>
                  <a:srgbClr val="888888"/>
                </a:solidFill>
              </a:defRPr>
            </a:lvl3pPr>
            <a:lvl4pPr indent="-228600" lvl="3" marL="1828800" algn="l">
              <a:lnSpc>
                <a:spcPct val="90000"/>
              </a:lnSpc>
              <a:spcBef>
                <a:spcPts val="667"/>
              </a:spcBef>
              <a:spcAft>
                <a:spcPts val="0"/>
              </a:spcAft>
              <a:buClr>
                <a:srgbClr val="888888"/>
              </a:buClr>
              <a:buSzPts val="2133"/>
              <a:buNone/>
              <a:defRPr sz="2133">
                <a:solidFill>
                  <a:srgbClr val="888888"/>
                </a:solidFill>
              </a:defRPr>
            </a:lvl4pPr>
            <a:lvl5pPr indent="-228600" lvl="4" marL="2286000" algn="l">
              <a:lnSpc>
                <a:spcPct val="90000"/>
              </a:lnSpc>
              <a:spcBef>
                <a:spcPts val="667"/>
              </a:spcBef>
              <a:spcAft>
                <a:spcPts val="0"/>
              </a:spcAft>
              <a:buClr>
                <a:srgbClr val="888888"/>
              </a:buClr>
              <a:buSzPts val="2133"/>
              <a:buNone/>
              <a:defRPr sz="2133">
                <a:solidFill>
                  <a:srgbClr val="888888"/>
                </a:solidFill>
              </a:defRPr>
            </a:lvl5pPr>
            <a:lvl6pPr indent="-228600" lvl="5" marL="2743200" algn="l">
              <a:lnSpc>
                <a:spcPct val="90000"/>
              </a:lnSpc>
              <a:spcBef>
                <a:spcPts val="667"/>
              </a:spcBef>
              <a:spcAft>
                <a:spcPts val="0"/>
              </a:spcAft>
              <a:buClr>
                <a:srgbClr val="888888"/>
              </a:buClr>
              <a:buSzPts val="2133"/>
              <a:buNone/>
              <a:defRPr sz="2133">
                <a:solidFill>
                  <a:srgbClr val="888888"/>
                </a:solidFill>
              </a:defRPr>
            </a:lvl6pPr>
            <a:lvl7pPr indent="-228600" lvl="6" marL="3200400" algn="l">
              <a:lnSpc>
                <a:spcPct val="90000"/>
              </a:lnSpc>
              <a:spcBef>
                <a:spcPts val="667"/>
              </a:spcBef>
              <a:spcAft>
                <a:spcPts val="0"/>
              </a:spcAft>
              <a:buClr>
                <a:srgbClr val="888888"/>
              </a:buClr>
              <a:buSzPts val="2133"/>
              <a:buNone/>
              <a:defRPr sz="2133">
                <a:solidFill>
                  <a:srgbClr val="888888"/>
                </a:solidFill>
              </a:defRPr>
            </a:lvl7pPr>
            <a:lvl8pPr indent="-228600" lvl="7" marL="3657600" algn="l">
              <a:lnSpc>
                <a:spcPct val="90000"/>
              </a:lnSpc>
              <a:spcBef>
                <a:spcPts val="667"/>
              </a:spcBef>
              <a:spcAft>
                <a:spcPts val="0"/>
              </a:spcAft>
              <a:buClr>
                <a:srgbClr val="888888"/>
              </a:buClr>
              <a:buSzPts val="2133"/>
              <a:buNone/>
              <a:defRPr sz="2133">
                <a:solidFill>
                  <a:srgbClr val="888888"/>
                </a:solidFill>
              </a:defRPr>
            </a:lvl8pPr>
            <a:lvl9pPr indent="-228600" lvl="8" marL="4114800" algn="l">
              <a:lnSpc>
                <a:spcPct val="90000"/>
              </a:lnSpc>
              <a:spcBef>
                <a:spcPts val="667"/>
              </a:spcBef>
              <a:spcAft>
                <a:spcPts val="0"/>
              </a:spcAft>
              <a:buClr>
                <a:srgbClr val="888888"/>
              </a:buClr>
              <a:buSzPts val="2133"/>
              <a:buNone/>
              <a:defRPr sz="2133">
                <a:solidFill>
                  <a:srgbClr val="888888"/>
                </a:solidFill>
              </a:defRPr>
            </a:lvl9pPr>
          </a:lstStyle>
          <a:p/>
        </p:txBody>
      </p:sp>
      <p:sp>
        <p:nvSpPr>
          <p:cNvPr id="26" name="Google Shape;26;p8"/>
          <p:cNvSpPr txBox="1"/>
          <p:nvPr>
            <p:ph idx="10" type="dt"/>
          </p:nvPr>
        </p:nvSpPr>
        <p:spPr>
          <a:xfrm>
            <a:off x="838200" y="15066908"/>
            <a:ext cx="2743200" cy="86548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8"/>
          <p:cNvSpPr txBox="1"/>
          <p:nvPr>
            <p:ph idx="11" type="ftr"/>
          </p:nvPr>
        </p:nvSpPr>
        <p:spPr>
          <a:xfrm>
            <a:off x="4038600" y="15066908"/>
            <a:ext cx="4114800" cy="86548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8"/>
          <p:cNvSpPr txBox="1"/>
          <p:nvPr>
            <p:ph idx="12" type="sldNum"/>
          </p:nvPr>
        </p:nvSpPr>
        <p:spPr>
          <a:xfrm>
            <a:off x="8610600" y="15066908"/>
            <a:ext cx="2743200" cy="86548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つのコンテンツ" type="twoObj">
  <p:cSld name="TWO_OBJECTS">
    <p:spTree>
      <p:nvGrpSpPr>
        <p:cNvPr id="29" name="Shape 29"/>
        <p:cNvGrpSpPr/>
        <p:nvPr/>
      </p:nvGrpSpPr>
      <p:grpSpPr>
        <a:xfrm>
          <a:off x="0" y="0"/>
          <a:ext cx="0" cy="0"/>
          <a:chOff x="0" y="0"/>
          <a:chExt cx="0" cy="0"/>
        </a:xfrm>
      </p:grpSpPr>
      <p:sp>
        <p:nvSpPr>
          <p:cNvPr id="30" name="Google Shape;30;p9"/>
          <p:cNvSpPr txBox="1"/>
          <p:nvPr>
            <p:ph type="title"/>
          </p:nvPr>
        </p:nvSpPr>
        <p:spPr>
          <a:xfrm>
            <a:off x="838200" y="865485"/>
            <a:ext cx="10515600" cy="31420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9"/>
          <p:cNvSpPr txBox="1"/>
          <p:nvPr>
            <p:ph idx="1" type="body"/>
          </p:nvPr>
        </p:nvSpPr>
        <p:spPr>
          <a:xfrm>
            <a:off x="838200" y="4327407"/>
            <a:ext cx="5181600" cy="1031428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333"/>
              </a:spcBef>
              <a:spcAft>
                <a:spcPts val="0"/>
              </a:spcAft>
              <a:buClr>
                <a:schemeClr val="dk1"/>
              </a:buClr>
              <a:buSzPts val="1800"/>
              <a:buChar char="•"/>
              <a:defRPr/>
            </a:lvl1pPr>
            <a:lvl2pPr indent="-342900" lvl="1" marL="914400" algn="l">
              <a:lnSpc>
                <a:spcPct val="90000"/>
              </a:lnSpc>
              <a:spcBef>
                <a:spcPts val="667"/>
              </a:spcBef>
              <a:spcAft>
                <a:spcPts val="0"/>
              </a:spcAft>
              <a:buClr>
                <a:schemeClr val="dk1"/>
              </a:buClr>
              <a:buSzPts val="1800"/>
              <a:buChar char="•"/>
              <a:defRPr/>
            </a:lvl2pPr>
            <a:lvl3pPr indent="-342900" lvl="2" marL="1371600" algn="l">
              <a:lnSpc>
                <a:spcPct val="90000"/>
              </a:lnSpc>
              <a:spcBef>
                <a:spcPts val="667"/>
              </a:spcBef>
              <a:spcAft>
                <a:spcPts val="0"/>
              </a:spcAft>
              <a:buClr>
                <a:schemeClr val="dk1"/>
              </a:buClr>
              <a:buSzPts val="1800"/>
              <a:buChar char="•"/>
              <a:defRPr/>
            </a:lvl3pPr>
            <a:lvl4pPr indent="-342900" lvl="3" marL="1828800" algn="l">
              <a:lnSpc>
                <a:spcPct val="90000"/>
              </a:lnSpc>
              <a:spcBef>
                <a:spcPts val="667"/>
              </a:spcBef>
              <a:spcAft>
                <a:spcPts val="0"/>
              </a:spcAft>
              <a:buClr>
                <a:schemeClr val="dk1"/>
              </a:buClr>
              <a:buSzPts val="1800"/>
              <a:buChar char="•"/>
              <a:defRPr/>
            </a:lvl4pPr>
            <a:lvl5pPr indent="-342900" lvl="4" marL="2286000" algn="l">
              <a:lnSpc>
                <a:spcPct val="90000"/>
              </a:lnSpc>
              <a:spcBef>
                <a:spcPts val="667"/>
              </a:spcBef>
              <a:spcAft>
                <a:spcPts val="0"/>
              </a:spcAft>
              <a:buClr>
                <a:schemeClr val="dk1"/>
              </a:buClr>
              <a:buSzPts val="1800"/>
              <a:buChar char="•"/>
              <a:defRPr/>
            </a:lvl5pPr>
            <a:lvl6pPr indent="-342900" lvl="5" marL="2743200" algn="l">
              <a:lnSpc>
                <a:spcPct val="90000"/>
              </a:lnSpc>
              <a:spcBef>
                <a:spcPts val="667"/>
              </a:spcBef>
              <a:spcAft>
                <a:spcPts val="0"/>
              </a:spcAft>
              <a:buClr>
                <a:schemeClr val="dk1"/>
              </a:buClr>
              <a:buSzPts val="1800"/>
              <a:buChar char="•"/>
              <a:defRPr/>
            </a:lvl6pPr>
            <a:lvl7pPr indent="-342900" lvl="6" marL="3200400" algn="l">
              <a:lnSpc>
                <a:spcPct val="90000"/>
              </a:lnSpc>
              <a:spcBef>
                <a:spcPts val="667"/>
              </a:spcBef>
              <a:spcAft>
                <a:spcPts val="0"/>
              </a:spcAft>
              <a:buClr>
                <a:schemeClr val="dk1"/>
              </a:buClr>
              <a:buSzPts val="1800"/>
              <a:buChar char="•"/>
              <a:defRPr/>
            </a:lvl7pPr>
            <a:lvl8pPr indent="-342900" lvl="7" marL="3657600" algn="l">
              <a:lnSpc>
                <a:spcPct val="90000"/>
              </a:lnSpc>
              <a:spcBef>
                <a:spcPts val="667"/>
              </a:spcBef>
              <a:spcAft>
                <a:spcPts val="0"/>
              </a:spcAft>
              <a:buClr>
                <a:schemeClr val="dk1"/>
              </a:buClr>
              <a:buSzPts val="1800"/>
              <a:buChar char="•"/>
              <a:defRPr/>
            </a:lvl8pPr>
            <a:lvl9pPr indent="-342900" lvl="8" marL="4114800" algn="l">
              <a:lnSpc>
                <a:spcPct val="90000"/>
              </a:lnSpc>
              <a:spcBef>
                <a:spcPts val="667"/>
              </a:spcBef>
              <a:spcAft>
                <a:spcPts val="0"/>
              </a:spcAft>
              <a:buClr>
                <a:schemeClr val="dk1"/>
              </a:buClr>
              <a:buSzPts val="1800"/>
              <a:buChar char="•"/>
              <a:defRPr/>
            </a:lvl9pPr>
          </a:lstStyle>
          <a:p/>
        </p:txBody>
      </p:sp>
      <p:sp>
        <p:nvSpPr>
          <p:cNvPr id="32" name="Google Shape;32;p9"/>
          <p:cNvSpPr txBox="1"/>
          <p:nvPr>
            <p:ph idx="2" type="body"/>
          </p:nvPr>
        </p:nvSpPr>
        <p:spPr>
          <a:xfrm>
            <a:off x="6172200" y="4327407"/>
            <a:ext cx="5181600" cy="1031428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333"/>
              </a:spcBef>
              <a:spcAft>
                <a:spcPts val="0"/>
              </a:spcAft>
              <a:buClr>
                <a:schemeClr val="dk1"/>
              </a:buClr>
              <a:buSzPts val="1800"/>
              <a:buChar char="•"/>
              <a:defRPr/>
            </a:lvl1pPr>
            <a:lvl2pPr indent="-342900" lvl="1" marL="914400" algn="l">
              <a:lnSpc>
                <a:spcPct val="90000"/>
              </a:lnSpc>
              <a:spcBef>
                <a:spcPts val="667"/>
              </a:spcBef>
              <a:spcAft>
                <a:spcPts val="0"/>
              </a:spcAft>
              <a:buClr>
                <a:schemeClr val="dk1"/>
              </a:buClr>
              <a:buSzPts val="1800"/>
              <a:buChar char="•"/>
              <a:defRPr/>
            </a:lvl2pPr>
            <a:lvl3pPr indent="-342900" lvl="2" marL="1371600" algn="l">
              <a:lnSpc>
                <a:spcPct val="90000"/>
              </a:lnSpc>
              <a:spcBef>
                <a:spcPts val="667"/>
              </a:spcBef>
              <a:spcAft>
                <a:spcPts val="0"/>
              </a:spcAft>
              <a:buClr>
                <a:schemeClr val="dk1"/>
              </a:buClr>
              <a:buSzPts val="1800"/>
              <a:buChar char="•"/>
              <a:defRPr/>
            </a:lvl3pPr>
            <a:lvl4pPr indent="-342900" lvl="3" marL="1828800" algn="l">
              <a:lnSpc>
                <a:spcPct val="90000"/>
              </a:lnSpc>
              <a:spcBef>
                <a:spcPts val="667"/>
              </a:spcBef>
              <a:spcAft>
                <a:spcPts val="0"/>
              </a:spcAft>
              <a:buClr>
                <a:schemeClr val="dk1"/>
              </a:buClr>
              <a:buSzPts val="1800"/>
              <a:buChar char="•"/>
              <a:defRPr/>
            </a:lvl4pPr>
            <a:lvl5pPr indent="-342900" lvl="4" marL="2286000" algn="l">
              <a:lnSpc>
                <a:spcPct val="90000"/>
              </a:lnSpc>
              <a:spcBef>
                <a:spcPts val="667"/>
              </a:spcBef>
              <a:spcAft>
                <a:spcPts val="0"/>
              </a:spcAft>
              <a:buClr>
                <a:schemeClr val="dk1"/>
              </a:buClr>
              <a:buSzPts val="1800"/>
              <a:buChar char="•"/>
              <a:defRPr/>
            </a:lvl5pPr>
            <a:lvl6pPr indent="-342900" lvl="5" marL="2743200" algn="l">
              <a:lnSpc>
                <a:spcPct val="90000"/>
              </a:lnSpc>
              <a:spcBef>
                <a:spcPts val="667"/>
              </a:spcBef>
              <a:spcAft>
                <a:spcPts val="0"/>
              </a:spcAft>
              <a:buClr>
                <a:schemeClr val="dk1"/>
              </a:buClr>
              <a:buSzPts val="1800"/>
              <a:buChar char="•"/>
              <a:defRPr/>
            </a:lvl6pPr>
            <a:lvl7pPr indent="-342900" lvl="6" marL="3200400" algn="l">
              <a:lnSpc>
                <a:spcPct val="90000"/>
              </a:lnSpc>
              <a:spcBef>
                <a:spcPts val="667"/>
              </a:spcBef>
              <a:spcAft>
                <a:spcPts val="0"/>
              </a:spcAft>
              <a:buClr>
                <a:schemeClr val="dk1"/>
              </a:buClr>
              <a:buSzPts val="1800"/>
              <a:buChar char="•"/>
              <a:defRPr/>
            </a:lvl7pPr>
            <a:lvl8pPr indent="-342900" lvl="7" marL="3657600" algn="l">
              <a:lnSpc>
                <a:spcPct val="90000"/>
              </a:lnSpc>
              <a:spcBef>
                <a:spcPts val="667"/>
              </a:spcBef>
              <a:spcAft>
                <a:spcPts val="0"/>
              </a:spcAft>
              <a:buClr>
                <a:schemeClr val="dk1"/>
              </a:buClr>
              <a:buSzPts val="1800"/>
              <a:buChar char="•"/>
              <a:defRPr/>
            </a:lvl8pPr>
            <a:lvl9pPr indent="-342900" lvl="8" marL="4114800" algn="l">
              <a:lnSpc>
                <a:spcPct val="90000"/>
              </a:lnSpc>
              <a:spcBef>
                <a:spcPts val="667"/>
              </a:spcBef>
              <a:spcAft>
                <a:spcPts val="0"/>
              </a:spcAft>
              <a:buClr>
                <a:schemeClr val="dk1"/>
              </a:buClr>
              <a:buSzPts val="1800"/>
              <a:buChar char="•"/>
              <a:defRPr/>
            </a:lvl9pPr>
          </a:lstStyle>
          <a:p/>
        </p:txBody>
      </p:sp>
      <p:sp>
        <p:nvSpPr>
          <p:cNvPr id="33" name="Google Shape;33;p9"/>
          <p:cNvSpPr txBox="1"/>
          <p:nvPr>
            <p:ph idx="10" type="dt"/>
          </p:nvPr>
        </p:nvSpPr>
        <p:spPr>
          <a:xfrm>
            <a:off x="838200" y="15066908"/>
            <a:ext cx="2743200" cy="86548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9"/>
          <p:cNvSpPr txBox="1"/>
          <p:nvPr>
            <p:ph idx="11" type="ftr"/>
          </p:nvPr>
        </p:nvSpPr>
        <p:spPr>
          <a:xfrm>
            <a:off x="4038600" y="15066908"/>
            <a:ext cx="4114800" cy="86548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9"/>
          <p:cNvSpPr txBox="1"/>
          <p:nvPr>
            <p:ph idx="12" type="sldNum"/>
          </p:nvPr>
        </p:nvSpPr>
        <p:spPr>
          <a:xfrm>
            <a:off x="8610600" y="15066908"/>
            <a:ext cx="2743200" cy="86548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較" type="twoTxTwoObj">
  <p:cSld name="TWO_OBJECTS_WITH_TEXT">
    <p:spTree>
      <p:nvGrpSpPr>
        <p:cNvPr id="36" name="Shape 36"/>
        <p:cNvGrpSpPr/>
        <p:nvPr/>
      </p:nvGrpSpPr>
      <p:grpSpPr>
        <a:xfrm>
          <a:off x="0" y="0"/>
          <a:ext cx="0" cy="0"/>
          <a:chOff x="0" y="0"/>
          <a:chExt cx="0" cy="0"/>
        </a:xfrm>
      </p:grpSpPr>
      <p:sp>
        <p:nvSpPr>
          <p:cNvPr id="37" name="Google Shape;37;p10"/>
          <p:cNvSpPr txBox="1"/>
          <p:nvPr>
            <p:ph type="title"/>
          </p:nvPr>
        </p:nvSpPr>
        <p:spPr>
          <a:xfrm>
            <a:off x="839788" y="865485"/>
            <a:ext cx="10515600" cy="31420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0"/>
          <p:cNvSpPr txBox="1"/>
          <p:nvPr>
            <p:ph idx="1" type="body"/>
          </p:nvPr>
        </p:nvSpPr>
        <p:spPr>
          <a:xfrm>
            <a:off x="839789" y="3984979"/>
            <a:ext cx="5157787" cy="1952977"/>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333"/>
              </a:spcBef>
              <a:spcAft>
                <a:spcPts val="0"/>
              </a:spcAft>
              <a:buClr>
                <a:schemeClr val="dk1"/>
              </a:buClr>
              <a:buSzPts val="3200"/>
              <a:buNone/>
              <a:defRPr b="1" sz="3200"/>
            </a:lvl1pPr>
            <a:lvl2pPr indent="-228600" lvl="1" marL="914400" algn="l">
              <a:lnSpc>
                <a:spcPct val="90000"/>
              </a:lnSpc>
              <a:spcBef>
                <a:spcPts val="667"/>
              </a:spcBef>
              <a:spcAft>
                <a:spcPts val="0"/>
              </a:spcAft>
              <a:buClr>
                <a:schemeClr val="dk1"/>
              </a:buClr>
              <a:buSzPts val="2667"/>
              <a:buNone/>
              <a:defRPr b="1" sz="2667"/>
            </a:lvl2pPr>
            <a:lvl3pPr indent="-228600" lvl="2" marL="1371600" algn="l">
              <a:lnSpc>
                <a:spcPct val="90000"/>
              </a:lnSpc>
              <a:spcBef>
                <a:spcPts val="667"/>
              </a:spcBef>
              <a:spcAft>
                <a:spcPts val="0"/>
              </a:spcAft>
              <a:buClr>
                <a:schemeClr val="dk1"/>
              </a:buClr>
              <a:buSzPts val="2400"/>
              <a:buNone/>
              <a:defRPr b="1" sz="2400"/>
            </a:lvl3pPr>
            <a:lvl4pPr indent="-228600" lvl="3" marL="1828800" algn="l">
              <a:lnSpc>
                <a:spcPct val="90000"/>
              </a:lnSpc>
              <a:spcBef>
                <a:spcPts val="667"/>
              </a:spcBef>
              <a:spcAft>
                <a:spcPts val="0"/>
              </a:spcAft>
              <a:buClr>
                <a:schemeClr val="dk1"/>
              </a:buClr>
              <a:buSzPts val="2133"/>
              <a:buNone/>
              <a:defRPr b="1" sz="2133"/>
            </a:lvl4pPr>
            <a:lvl5pPr indent="-228600" lvl="4" marL="2286000" algn="l">
              <a:lnSpc>
                <a:spcPct val="90000"/>
              </a:lnSpc>
              <a:spcBef>
                <a:spcPts val="667"/>
              </a:spcBef>
              <a:spcAft>
                <a:spcPts val="0"/>
              </a:spcAft>
              <a:buClr>
                <a:schemeClr val="dk1"/>
              </a:buClr>
              <a:buSzPts val="2133"/>
              <a:buNone/>
              <a:defRPr b="1" sz="2133"/>
            </a:lvl5pPr>
            <a:lvl6pPr indent="-228600" lvl="5" marL="2743200" algn="l">
              <a:lnSpc>
                <a:spcPct val="90000"/>
              </a:lnSpc>
              <a:spcBef>
                <a:spcPts val="667"/>
              </a:spcBef>
              <a:spcAft>
                <a:spcPts val="0"/>
              </a:spcAft>
              <a:buClr>
                <a:schemeClr val="dk1"/>
              </a:buClr>
              <a:buSzPts val="2133"/>
              <a:buNone/>
              <a:defRPr b="1" sz="2133"/>
            </a:lvl6pPr>
            <a:lvl7pPr indent="-228600" lvl="6" marL="3200400" algn="l">
              <a:lnSpc>
                <a:spcPct val="90000"/>
              </a:lnSpc>
              <a:spcBef>
                <a:spcPts val="667"/>
              </a:spcBef>
              <a:spcAft>
                <a:spcPts val="0"/>
              </a:spcAft>
              <a:buClr>
                <a:schemeClr val="dk1"/>
              </a:buClr>
              <a:buSzPts val="2133"/>
              <a:buNone/>
              <a:defRPr b="1" sz="2133"/>
            </a:lvl7pPr>
            <a:lvl8pPr indent="-228600" lvl="7" marL="3657600" algn="l">
              <a:lnSpc>
                <a:spcPct val="90000"/>
              </a:lnSpc>
              <a:spcBef>
                <a:spcPts val="667"/>
              </a:spcBef>
              <a:spcAft>
                <a:spcPts val="0"/>
              </a:spcAft>
              <a:buClr>
                <a:schemeClr val="dk1"/>
              </a:buClr>
              <a:buSzPts val="2133"/>
              <a:buNone/>
              <a:defRPr b="1" sz="2133"/>
            </a:lvl8pPr>
            <a:lvl9pPr indent="-228600" lvl="8" marL="4114800" algn="l">
              <a:lnSpc>
                <a:spcPct val="90000"/>
              </a:lnSpc>
              <a:spcBef>
                <a:spcPts val="667"/>
              </a:spcBef>
              <a:spcAft>
                <a:spcPts val="0"/>
              </a:spcAft>
              <a:buClr>
                <a:schemeClr val="dk1"/>
              </a:buClr>
              <a:buSzPts val="2133"/>
              <a:buNone/>
              <a:defRPr b="1" sz="2133"/>
            </a:lvl9pPr>
          </a:lstStyle>
          <a:p/>
        </p:txBody>
      </p:sp>
      <p:sp>
        <p:nvSpPr>
          <p:cNvPr id="39" name="Google Shape;39;p10"/>
          <p:cNvSpPr txBox="1"/>
          <p:nvPr>
            <p:ph idx="2" type="body"/>
          </p:nvPr>
        </p:nvSpPr>
        <p:spPr>
          <a:xfrm>
            <a:off x="839789" y="5937956"/>
            <a:ext cx="5157787" cy="87338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333"/>
              </a:spcBef>
              <a:spcAft>
                <a:spcPts val="0"/>
              </a:spcAft>
              <a:buClr>
                <a:schemeClr val="dk1"/>
              </a:buClr>
              <a:buSzPts val="1800"/>
              <a:buChar char="•"/>
              <a:defRPr/>
            </a:lvl1pPr>
            <a:lvl2pPr indent="-342900" lvl="1" marL="914400" algn="l">
              <a:lnSpc>
                <a:spcPct val="90000"/>
              </a:lnSpc>
              <a:spcBef>
                <a:spcPts val="667"/>
              </a:spcBef>
              <a:spcAft>
                <a:spcPts val="0"/>
              </a:spcAft>
              <a:buClr>
                <a:schemeClr val="dk1"/>
              </a:buClr>
              <a:buSzPts val="1800"/>
              <a:buChar char="•"/>
              <a:defRPr/>
            </a:lvl2pPr>
            <a:lvl3pPr indent="-342900" lvl="2" marL="1371600" algn="l">
              <a:lnSpc>
                <a:spcPct val="90000"/>
              </a:lnSpc>
              <a:spcBef>
                <a:spcPts val="667"/>
              </a:spcBef>
              <a:spcAft>
                <a:spcPts val="0"/>
              </a:spcAft>
              <a:buClr>
                <a:schemeClr val="dk1"/>
              </a:buClr>
              <a:buSzPts val="1800"/>
              <a:buChar char="•"/>
              <a:defRPr/>
            </a:lvl3pPr>
            <a:lvl4pPr indent="-342900" lvl="3" marL="1828800" algn="l">
              <a:lnSpc>
                <a:spcPct val="90000"/>
              </a:lnSpc>
              <a:spcBef>
                <a:spcPts val="667"/>
              </a:spcBef>
              <a:spcAft>
                <a:spcPts val="0"/>
              </a:spcAft>
              <a:buClr>
                <a:schemeClr val="dk1"/>
              </a:buClr>
              <a:buSzPts val="1800"/>
              <a:buChar char="•"/>
              <a:defRPr/>
            </a:lvl4pPr>
            <a:lvl5pPr indent="-342900" lvl="4" marL="2286000" algn="l">
              <a:lnSpc>
                <a:spcPct val="90000"/>
              </a:lnSpc>
              <a:spcBef>
                <a:spcPts val="667"/>
              </a:spcBef>
              <a:spcAft>
                <a:spcPts val="0"/>
              </a:spcAft>
              <a:buClr>
                <a:schemeClr val="dk1"/>
              </a:buClr>
              <a:buSzPts val="1800"/>
              <a:buChar char="•"/>
              <a:defRPr/>
            </a:lvl5pPr>
            <a:lvl6pPr indent="-342900" lvl="5" marL="2743200" algn="l">
              <a:lnSpc>
                <a:spcPct val="90000"/>
              </a:lnSpc>
              <a:spcBef>
                <a:spcPts val="667"/>
              </a:spcBef>
              <a:spcAft>
                <a:spcPts val="0"/>
              </a:spcAft>
              <a:buClr>
                <a:schemeClr val="dk1"/>
              </a:buClr>
              <a:buSzPts val="1800"/>
              <a:buChar char="•"/>
              <a:defRPr/>
            </a:lvl6pPr>
            <a:lvl7pPr indent="-342900" lvl="6" marL="3200400" algn="l">
              <a:lnSpc>
                <a:spcPct val="90000"/>
              </a:lnSpc>
              <a:spcBef>
                <a:spcPts val="667"/>
              </a:spcBef>
              <a:spcAft>
                <a:spcPts val="0"/>
              </a:spcAft>
              <a:buClr>
                <a:schemeClr val="dk1"/>
              </a:buClr>
              <a:buSzPts val="1800"/>
              <a:buChar char="•"/>
              <a:defRPr/>
            </a:lvl7pPr>
            <a:lvl8pPr indent="-342900" lvl="7" marL="3657600" algn="l">
              <a:lnSpc>
                <a:spcPct val="90000"/>
              </a:lnSpc>
              <a:spcBef>
                <a:spcPts val="667"/>
              </a:spcBef>
              <a:spcAft>
                <a:spcPts val="0"/>
              </a:spcAft>
              <a:buClr>
                <a:schemeClr val="dk1"/>
              </a:buClr>
              <a:buSzPts val="1800"/>
              <a:buChar char="•"/>
              <a:defRPr/>
            </a:lvl8pPr>
            <a:lvl9pPr indent="-342900" lvl="8" marL="4114800" algn="l">
              <a:lnSpc>
                <a:spcPct val="90000"/>
              </a:lnSpc>
              <a:spcBef>
                <a:spcPts val="667"/>
              </a:spcBef>
              <a:spcAft>
                <a:spcPts val="0"/>
              </a:spcAft>
              <a:buClr>
                <a:schemeClr val="dk1"/>
              </a:buClr>
              <a:buSzPts val="1800"/>
              <a:buChar char="•"/>
              <a:defRPr/>
            </a:lvl9pPr>
          </a:lstStyle>
          <a:p/>
        </p:txBody>
      </p:sp>
      <p:sp>
        <p:nvSpPr>
          <p:cNvPr id="40" name="Google Shape;40;p10"/>
          <p:cNvSpPr txBox="1"/>
          <p:nvPr>
            <p:ph idx="3" type="body"/>
          </p:nvPr>
        </p:nvSpPr>
        <p:spPr>
          <a:xfrm>
            <a:off x="6172201" y="3984979"/>
            <a:ext cx="5183188" cy="1952977"/>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333"/>
              </a:spcBef>
              <a:spcAft>
                <a:spcPts val="0"/>
              </a:spcAft>
              <a:buClr>
                <a:schemeClr val="dk1"/>
              </a:buClr>
              <a:buSzPts val="3200"/>
              <a:buNone/>
              <a:defRPr b="1" sz="3200"/>
            </a:lvl1pPr>
            <a:lvl2pPr indent="-228600" lvl="1" marL="914400" algn="l">
              <a:lnSpc>
                <a:spcPct val="90000"/>
              </a:lnSpc>
              <a:spcBef>
                <a:spcPts val="667"/>
              </a:spcBef>
              <a:spcAft>
                <a:spcPts val="0"/>
              </a:spcAft>
              <a:buClr>
                <a:schemeClr val="dk1"/>
              </a:buClr>
              <a:buSzPts val="2667"/>
              <a:buNone/>
              <a:defRPr b="1" sz="2667"/>
            </a:lvl2pPr>
            <a:lvl3pPr indent="-228600" lvl="2" marL="1371600" algn="l">
              <a:lnSpc>
                <a:spcPct val="90000"/>
              </a:lnSpc>
              <a:spcBef>
                <a:spcPts val="667"/>
              </a:spcBef>
              <a:spcAft>
                <a:spcPts val="0"/>
              </a:spcAft>
              <a:buClr>
                <a:schemeClr val="dk1"/>
              </a:buClr>
              <a:buSzPts val="2400"/>
              <a:buNone/>
              <a:defRPr b="1" sz="2400"/>
            </a:lvl3pPr>
            <a:lvl4pPr indent="-228600" lvl="3" marL="1828800" algn="l">
              <a:lnSpc>
                <a:spcPct val="90000"/>
              </a:lnSpc>
              <a:spcBef>
                <a:spcPts val="667"/>
              </a:spcBef>
              <a:spcAft>
                <a:spcPts val="0"/>
              </a:spcAft>
              <a:buClr>
                <a:schemeClr val="dk1"/>
              </a:buClr>
              <a:buSzPts val="2133"/>
              <a:buNone/>
              <a:defRPr b="1" sz="2133"/>
            </a:lvl4pPr>
            <a:lvl5pPr indent="-228600" lvl="4" marL="2286000" algn="l">
              <a:lnSpc>
                <a:spcPct val="90000"/>
              </a:lnSpc>
              <a:spcBef>
                <a:spcPts val="667"/>
              </a:spcBef>
              <a:spcAft>
                <a:spcPts val="0"/>
              </a:spcAft>
              <a:buClr>
                <a:schemeClr val="dk1"/>
              </a:buClr>
              <a:buSzPts val="2133"/>
              <a:buNone/>
              <a:defRPr b="1" sz="2133"/>
            </a:lvl5pPr>
            <a:lvl6pPr indent="-228600" lvl="5" marL="2743200" algn="l">
              <a:lnSpc>
                <a:spcPct val="90000"/>
              </a:lnSpc>
              <a:spcBef>
                <a:spcPts val="667"/>
              </a:spcBef>
              <a:spcAft>
                <a:spcPts val="0"/>
              </a:spcAft>
              <a:buClr>
                <a:schemeClr val="dk1"/>
              </a:buClr>
              <a:buSzPts val="2133"/>
              <a:buNone/>
              <a:defRPr b="1" sz="2133"/>
            </a:lvl6pPr>
            <a:lvl7pPr indent="-228600" lvl="6" marL="3200400" algn="l">
              <a:lnSpc>
                <a:spcPct val="90000"/>
              </a:lnSpc>
              <a:spcBef>
                <a:spcPts val="667"/>
              </a:spcBef>
              <a:spcAft>
                <a:spcPts val="0"/>
              </a:spcAft>
              <a:buClr>
                <a:schemeClr val="dk1"/>
              </a:buClr>
              <a:buSzPts val="2133"/>
              <a:buNone/>
              <a:defRPr b="1" sz="2133"/>
            </a:lvl7pPr>
            <a:lvl8pPr indent="-228600" lvl="7" marL="3657600" algn="l">
              <a:lnSpc>
                <a:spcPct val="90000"/>
              </a:lnSpc>
              <a:spcBef>
                <a:spcPts val="667"/>
              </a:spcBef>
              <a:spcAft>
                <a:spcPts val="0"/>
              </a:spcAft>
              <a:buClr>
                <a:schemeClr val="dk1"/>
              </a:buClr>
              <a:buSzPts val="2133"/>
              <a:buNone/>
              <a:defRPr b="1" sz="2133"/>
            </a:lvl8pPr>
            <a:lvl9pPr indent="-228600" lvl="8" marL="4114800" algn="l">
              <a:lnSpc>
                <a:spcPct val="90000"/>
              </a:lnSpc>
              <a:spcBef>
                <a:spcPts val="667"/>
              </a:spcBef>
              <a:spcAft>
                <a:spcPts val="0"/>
              </a:spcAft>
              <a:buClr>
                <a:schemeClr val="dk1"/>
              </a:buClr>
              <a:buSzPts val="2133"/>
              <a:buNone/>
              <a:defRPr b="1" sz="2133"/>
            </a:lvl9pPr>
          </a:lstStyle>
          <a:p/>
        </p:txBody>
      </p:sp>
      <p:sp>
        <p:nvSpPr>
          <p:cNvPr id="41" name="Google Shape;41;p10"/>
          <p:cNvSpPr txBox="1"/>
          <p:nvPr>
            <p:ph idx="4" type="body"/>
          </p:nvPr>
        </p:nvSpPr>
        <p:spPr>
          <a:xfrm>
            <a:off x="6172201" y="5937956"/>
            <a:ext cx="5183188" cy="87338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333"/>
              </a:spcBef>
              <a:spcAft>
                <a:spcPts val="0"/>
              </a:spcAft>
              <a:buClr>
                <a:schemeClr val="dk1"/>
              </a:buClr>
              <a:buSzPts val="1800"/>
              <a:buChar char="•"/>
              <a:defRPr/>
            </a:lvl1pPr>
            <a:lvl2pPr indent="-342900" lvl="1" marL="914400" algn="l">
              <a:lnSpc>
                <a:spcPct val="90000"/>
              </a:lnSpc>
              <a:spcBef>
                <a:spcPts val="667"/>
              </a:spcBef>
              <a:spcAft>
                <a:spcPts val="0"/>
              </a:spcAft>
              <a:buClr>
                <a:schemeClr val="dk1"/>
              </a:buClr>
              <a:buSzPts val="1800"/>
              <a:buChar char="•"/>
              <a:defRPr/>
            </a:lvl2pPr>
            <a:lvl3pPr indent="-342900" lvl="2" marL="1371600" algn="l">
              <a:lnSpc>
                <a:spcPct val="90000"/>
              </a:lnSpc>
              <a:spcBef>
                <a:spcPts val="667"/>
              </a:spcBef>
              <a:spcAft>
                <a:spcPts val="0"/>
              </a:spcAft>
              <a:buClr>
                <a:schemeClr val="dk1"/>
              </a:buClr>
              <a:buSzPts val="1800"/>
              <a:buChar char="•"/>
              <a:defRPr/>
            </a:lvl3pPr>
            <a:lvl4pPr indent="-342900" lvl="3" marL="1828800" algn="l">
              <a:lnSpc>
                <a:spcPct val="90000"/>
              </a:lnSpc>
              <a:spcBef>
                <a:spcPts val="667"/>
              </a:spcBef>
              <a:spcAft>
                <a:spcPts val="0"/>
              </a:spcAft>
              <a:buClr>
                <a:schemeClr val="dk1"/>
              </a:buClr>
              <a:buSzPts val="1800"/>
              <a:buChar char="•"/>
              <a:defRPr/>
            </a:lvl4pPr>
            <a:lvl5pPr indent="-342900" lvl="4" marL="2286000" algn="l">
              <a:lnSpc>
                <a:spcPct val="90000"/>
              </a:lnSpc>
              <a:spcBef>
                <a:spcPts val="667"/>
              </a:spcBef>
              <a:spcAft>
                <a:spcPts val="0"/>
              </a:spcAft>
              <a:buClr>
                <a:schemeClr val="dk1"/>
              </a:buClr>
              <a:buSzPts val="1800"/>
              <a:buChar char="•"/>
              <a:defRPr/>
            </a:lvl5pPr>
            <a:lvl6pPr indent="-342900" lvl="5" marL="2743200" algn="l">
              <a:lnSpc>
                <a:spcPct val="90000"/>
              </a:lnSpc>
              <a:spcBef>
                <a:spcPts val="667"/>
              </a:spcBef>
              <a:spcAft>
                <a:spcPts val="0"/>
              </a:spcAft>
              <a:buClr>
                <a:schemeClr val="dk1"/>
              </a:buClr>
              <a:buSzPts val="1800"/>
              <a:buChar char="•"/>
              <a:defRPr/>
            </a:lvl6pPr>
            <a:lvl7pPr indent="-342900" lvl="6" marL="3200400" algn="l">
              <a:lnSpc>
                <a:spcPct val="90000"/>
              </a:lnSpc>
              <a:spcBef>
                <a:spcPts val="667"/>
              </a:spcBef>
              <a:spcAft>
                <a:spcPts val="0"/>
              </a:spcAft>
              <a:buClr>
                <a:schemeClr val="dk1"/>
              </a:buClr>
              <a:buSzPts val="1800"/>
              <a:buChar char="•"/>
              <a:defRPr/>
            </a:lvl7pPr>
            <a:lvl8pPr indent="-342900" lvl="7" marL="3657600" algn="l">
              <a:lnSpc>
                <a:spcPct val="90000"/>
              </a:lnSpc>
              <a:spcBef>
                <a:spcPts val="667"/>
              </a:spcBef>
              <a:spcAft>
                <a:spcPts val="0"/>
              </a:spcAft>
              <a:buClr>
                <a:schemeClr val="dk1"/>
              </a:buClr>
              <a:buSzPts val="1800"/>
              <a:buChar char="•"/>
              <a:defRPr/>
            </a:lvl8pPr>
            <a:lvl9pPr indent="-342900" lvl="8" marL="4114800" algn="l">
              <a:lnSpc>
                <a:spcPct val="90000"/>
              </a:lnSpc>
              <a:spcBef>
                <a:spcPts val="667"/>
              </a:spcBef>
              <a:spcAft>
                <a:spcPts val="0"/>
              </a:spcAft>
              <a:buClr>
                <a:schemeClr val="dk1"/>
              </a:buClr>
              <a:buSzPts val="1800"/>
              <a:buChar char="•"/>
              <a:defRPr/>
            </a:lvl9pPr>
          </a:lstStyle>
          <a:p/>
        </p:txBody>
      </p:sp>
      <p:sp>
        <p:nvSpPr>
          <p:cNvPr id="42" name="Google Shape;42;p10"/>
          <p:cNvSpPr txBox="1"/>
          <p:nvPr>
            <p:ph idx="10" type="dt"/>
          </p:nvPr>
        </p:nvSpPr>
        <p:spPr>
          <a:xfrm>
            <a:off x="838200" y="15066908"/>
            <a:ext cx="2743200" cy="86548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0"/>
          <p:cNvSpPr txBox="1"/>
          <p:nvPr>
            <p:ph idx="11" type="ftr"/>
          </p:nvPr>
        </p:nvSpPr>
        <p:spPr>
          <a:xfrm>
            <a:off x="4038600" y="15066908"/>
            <a:ext cx="4114800" cy="86548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0"/>
          <p:cNvSpPr txBox="1"/>
          <p:nvPr>
            <p:ph idx="12" type="sldNum"/>
          </p:nvPr>
        </p:nvSpPr>
        <p:spPr>
          <a:xfrm>
            <a:off x="8610600" y="15066908"/>
            <a:ext cx="2743200" cy="86548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のみ" type="titleOnly">
  <p:cSld name="TITLE_ONLY">
    <p:spTree>
      <p:nvGrpSpPr>
        <p:cNvPr id="45" name="Shape 45"/>
        <p:cNvGrpSpPr/>
        <p:nvPr/>
      </p:nvGrpSpPr>
      <p:grpSpPr>
        <a:xfrm>
          <a:off x="0" y="0"/>
          <a:ext cx="0" cy="0"/>
          <a:chOff x="0" y="0"/>
          <a:chExt cx="0" cy="0"/>
        </a:xfrm>
      </p:grpSpPr>
      <p:sp>
        <p:nvSpPr>
          <p:cNvPr id="46" name="Google Shape;46;p11"/>
          <p:cNvSpPr txBox="1"/>
          <p:nvPr>
            <p:ph type="title"/>
          </p:nvPr>
        </p:nvSpPr>
        <p:spPr>
          <a:xfrm>
            <a:off x="838200" y="865485"/>
            <a:ext cx="10515600" cy="31420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11"/>
          <p:cNvSpPr txBox="1"/>
          <p:nvPr>
            <p:ph idx="10" type="dt"/>
          </p:nvPr>
        </p:nvSpPr>
        <p:spPr>
          <a:xfrm>
            <a:off x="838200" y="15066908"/>
            <a:ext cx="2743200" cy="86548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1"/>
          <p:cNvSpPr txBox="1"/>
          <p:nvPr>
            <p:ph idx="11" type="ftr"/>
          </p:nvPr>
        </p:nvSpPr>
        <p:spPr>
          <a:xfrm>
            <a:off x="4038600" y="15066908"/>
            <a:ext cx="4114800" cy="86548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1"/>
          <p:cNvSpPr txBox="1"/>
          <p:nvPr>
            <p:ph idx="12" type="sldNum"/>
          </p:nvPr>
        </p:nvSpPr>
        <p:spPr>
          <a:xfrm>
            <a:off x="8610600" y="15066908"/>
            <a:ext cx="2743200" cy="86548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白紙" type="blank">
  <p:cSld name="BLANK">
    <p:spTree>
      <p:nvGrpSpPr>
        <p:cNvPr id="50" name="Shape 50"/>
        <p:cNvGrpSpPr/>
        <p:nvPr/>
      </p:nvGrpSpPr>
      <p:grpSpPr>
        <a:xfrm>
          <a:off x="0" y="0"/>
          <a:ext cx="0" cy="0"/>
          <a:chOff x="0" y="0"/>
          <a:chExt cx="0" cy="0"/>
        </a:xfrm>
      </p:grpSpPr>
      <p:sp>
        <p:nvSpPr>
          <p:cNvPr id="51" name="Google Shape;51;p12"/>
          <p:cNvSpPr txBox="1"/>
          <p:nvPr>
            <p:ph idx="10" type="dt"/>
          </p:nvPr>
        </p:nvSpPr>
        <p:spPr>
          <a:xfrm>
            <a:off x="838200" y="15066908"/>
            <a:ext cx="2743200" cy="86548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2"/>
          <p:cNvSpPr txBox="1"/>
          <p:nvPr>
            <p:ph idx="11" type="ftr"/>
          </p:nvPr>
        </p:nvSpPr>
        <p:spPr>
          <a:xfrm>
            <a:off x="4038600" y="15066908"/>
            <a:ext cx="4114800" cy="86548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2"/>
          <p:cNvSpPr txBox="1"/>
          <p:nvPr>
            <p:ph idx="12" type="sldNum"/>
          </p:nvPr>
        </p:nvSpPr>
        <p:spPr>
          <a:xfrm>
            <a:off x="8610600" y="15066908"/>
            <a:ext cx="2743200" cy="86548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付きのコンテンツ" type="objTx">
  <p:cSld name="OBJECT_WITH_CAPTION_TEXT">
    <p:spTree>
      <p:nvGrpSpPr>
        <p:cNvPr id="54" name="Shape 54"/>
        <p:cNvGrpSpPr/>
        <p:nvPr/>
      </p:nvGrpSpPr>
      <p:grpSpPr>
        <a:xfrm>
          <a:off x="0" y="0"/>
          <a:ext cx="0" cy="0"/>
          <a:chOff x="0" y="0"/>
          <a:chExt cx="0" cy="0"/>
        </a:xfrm>
      </p:grpSpPr>
      <p:sp>
        <p:nvSpPr>
          <p:cNvPr id="55" name="Google Shape;55;p13"/>
          <p:cNvSpPr txBox="1"/>
          <p:nvPr>
            <p:ph type="title"/>
          </p:nvPr>
        </p:nvSpPr>
        <p:spPr>
          <a:xfrm>
            <a:off x="839788" y="1083733"/>
            <a:ext cx="3932237" cy="379306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267"/>
              <a:buFont typeface="Calibri"/>
              <a:buNone/>
              <a:defRPr sz="426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3"/>
          <p:cNvSpPr txBox="1"/>
          <p:nvPr>
            <p:ph idx="1" type="body"/>
          </p:nvPr>
        </p:nvSpPr>
        <p:spPr>
          <a:xfrm>
            <a:off x="5183188" y="2340567"/>
            <a:ext cx="6172200" cy="11552296"/>
          </a:xfrm>
          <a:prstGeom prst="rect">
            <a:avLst/>
          </a:prstGeom>
          <a:noFill/>
          <a:ln>
            <a:noFill/>
          </a:ln>
        </p:spPr>
        <p:txBody>
          <a:bodyPr anchorCtr="0" anchor="t" bIns="45700" lIns="91425" spcFirstLastPara="1" rIns="91425" wrap="square" tIns="45700">
            <a:normAutofit/>
          </a:bodyPr>
          <a:lstStyle>
            <a:lvl1pPr indent="-499554" lvl="0" marL="457200" algn="l">
              <a:lnSpc>
                <a:spcPct val="90000"/>
              </a:lnSpc>
              <a:spcBef>
                <a:spcPts val="1333"/>
              </a:spcBef>
              <a:spcAft>
                <a:spcPts val="0"/>
              </a:spcAft>
              <a:buClr>
                <a:schemeClr val="dk1"/>
              </a:buClr>
              <a:buSzPts val="4267"/>
              <a:buChar char="•"/>
              <a:defRPr sz="4267"/>
            </a:lvl1pPr>
            <a:lvl2pPr indent="-465645" lvl="1" marL="914400" algn="l">
              <a:lnSpc>
                <a:spcPct val="90000"/>
              </a:lnSpc>
              <a:spcBef>
                <a:spcPts val="667"/>
              </a:spcBef>
              <a:spcAft>
                <a:spcPts val="0"/>
              </a:spcAft>
              <a:buClr>
                <a:schemeClr val="dk1"/>
              </a:buClr>
              <a:buSzPts val="3733"/>
              <a:buChar char="•"/>
              <a:defRPr sz="3733"/>
            </a:lvl2pPr>
            <a:lvl3pPr indent="-431800" lvl="2" marL="1371600" algn="l">
              <a:lnSpc>
                <a:spcPct val="90000"/>
              </a:lnSpc>
              <a:spcBef>
                <a:spcPts val="667"/>
              </a:spcBef>
              <a:spcAft>
                <a:spcPts val="0"/>
              </a:spcAft>
              <a:buClr>
                <a:schemeClr val="dk1"/>
              </a:buClr>
              <a:buSzPts val="3200"/>
              <a:buChar char="•"/>
              <a:defRPr sz="3200"/>
            </a:lvl3pPr>
            <a:lvl4pPr indent="-397954" lvl="3" marL="1828800" algn="l">
              <a:lnSpc>
                <a:spcPct val="90000"/>
              </a:lnSpc>
              <a:spcBef>
                <a:spcPts val="667"/>
              </a:spcBef>
              <a:spcAft>
                <a:spcPts val="0"/>
              </a:spcAft>
              <a:buClr>
                <a:schemeClr val="dk1"/>
              </a:buClr>
              <a:buSzPts val="2667"/>
              <a:buChar char="•"/>
              <a:defRPr sz="2667"/>
            </a:lvl4pPr>
            <a:lvl5pPr indent="-397954" lvl="4" marL="2286000" algn="l">
              <a:lnSpc>
                <a:spcPct val="90000"/>
              </a:lnSpc>
              <a:spcBef>
                <a:spcPts val="667"/>
              </a:spcBef>
              <a:spcAft>
                <a:spcPts val="0"/>
              </a:spcAft>
              <a:buClr>
                <a:schemeClr val="dk1"/>
              </a:buClr>
              <a:buSzPts val="2667"/>
              <a:buChar char="•"/>
              <a:defRPr sz="2667"/>
            </a:lvl5pPr>
            <a:lvl6pPr indent="-397954" lvl="5" marL="2743200" algn="l">
              <a:lnSpc>
                <a:spcPct val="90000"/>
              </a:lnSpc>
              <a:spcBef>
                <a:spcPts val="667"/>
              </a:spcBef>
              <a:spcAft>
                <a:spcPts val="0"/>
              </a:spcAft>
              <a:buClr>
                <a:schemeClr val="dk1"/>
              </a:buClr>
              <a:buSzPts val="2667"/>
              <a:buChar char="•"/>
              <a:defRPr sz="2667"/>
            </a:lvl6pPr>
            <a:lvl7pPr indent="-397954" lvl="6" marL="3200400" algn="l">
              <a:lnSpc>
                <a:spcPct val="90000"/>
              </a:lnSpc>
              <a:spcBef>
                <a:spcPts val="667"/>
              </a:spcBef>
              <a:spcAft>
                <a:spcPts val="0"/>
              </a:spcAft>
              <a:buClr>
                <a:schemeClr val="dk1"/>
              </a:buClr>
              <a:buSzPts val="2667"/>
              <a:buChar char="•"/>
              <a:defRPr sz="2667"/>
            </a:lvl7pPr>
            <a:lvl8pPr indent="-397954" lvl="7" marL="3657600" algn="l">
              <a:lnSpc>
                <a:spcPct val="90000"/>
              </a:lnSpc>
              <a:spcBef>
                <a:spcPts val="667"/>
              </a:spcBef>
              <a:spcAft>
                <a:spcPts val="0"/>
              </a:spcAft>
              <a:buClr>
                <a:schemeClr val="dk1"/>
              </a:buClr>
              <a:buSzPts val="2667"/>
              <a:buChar char="•"/>
              <a:defRPr sz="2667"/>
            </a:lvl8pPr>
            <a:lvl9pPr indent="-397954" lvl="8" marL="4114800" algn="l">
              <a:lnSpc>
                <a:spcPct val="90000"/>
              </a:lnSpc>
              <a:spcBef>
                <a:spcPts val="667"/>
              </a:spcBef>
              <a:spcAft>
                <a:spcPts val="0"/>
              </a:spcAft>
              <a:buClr>
                <a:schemeClr val="dk1"/>
              </a:buClr>
              <a:buSzPts val="2667"/>
              <a:buChar char="•"/>
              <a:defRPr sz="2667"/>
            </a:lvl9pPr>
          </a:lstStyle>
          <a:p/>
        </p:txBody>
      </p:sp>
      <p:sp>
        <p:nvSpPr>
          <p:cNvPr id="57" name="Google Shape;57;p13"/>
          <p:cNvSpPr txBox="1"/>
          <p:nvPr>
            <p:ph idx="2" type="body"/>
          </p:nvPr>
        </p:nvSpPr>
        <p:spPr>
          <a:xfrm>
            <a:off x="839788" y="4876800"/>
            <a:ext cx="3932237" cy="903487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333"/>
              </a:spcBef>
              <a:spcAft>
                <a:spcPts val="0"/>
              </a:spcAft>
              <a:buClr>
                <a:schemeClr val="dk1"/>
              </a:buClr>
              <a:buSzPts val="2133"/>
              <a:buNone/>
              <a:defRPr sz="2133"/>
            </a:lvl1pPr>
            <a:lvl2pPr indent="-228600" lvl="1" marL="914400" algn="l">
              <a:lnSpc>
                <a:spcPct val="90000"/>
              </a:lnSpc>
              <a:spcBef>
                <a:spcPts val="667"/>
              </a:spcBef>
              <a:spcAft>
                <a:spcPts val="0"/>
              </a:spcAft>
              <a:buClr>
                <a:schemeClr val="dk1"/>
              </a:buClr>
              <a:buSzPts val="1867"/>
              <a:buNone/>
              <a:defRPr sz="1867"/>
            </a:lvl2pPr>
            <a:lvl3pPr indent="-228600" lvl="2" marL="1371600" algn="l">
              <a:lnSpc>
                <a:spcPct val="90000"/>
              </a:lnSpc>
              <a:spcBef>
                <a:spcPts val="667"/>
              </a:spcBef>
              <a:spcAft>
                <a:spcPts val="0"/>
              </a:spcAft>
              <a:buClr>
                <a:schemeClr val="dk1"/>
              </a:buClr>
              <a:buSzPts val="1600"/>
              <a:buNone/>
              <a:defRPr sz="1600"/>
            </a:lvl3pPr>
            <a:lvl4pPr indent="-228600" lvl="3" marL="1828800" algn="l">
              <a:lnSpc>
                <a:spcPct val="90000"/>
              </a:lnSpc>
              <a:spcBef>
                <a:spcPts val="667"/>
              </a:spcBef>
              <a:spcAft>
                <a:spcPts val="0"/>
              </a:spcAft>
              <a:buClr>
                <a:schemeClr val="dk1"/>
              </a:buClr>
              <a:buSzPts val="1333"/>
              <a:buNone/>
              <a:defRPr sz="1333"/>
            </a:lvl4pPr>
            <a:lvl5pPr indent="-228600" lvl="4" marL="2286000" algn="l">
              <a:lnSpc>
                <a:spcPct val="90000"/>
              </a:lnSpc>
              <a:spcBef>
                <a:spcPts val="667"/>
              </a:spcBef>
              <a:spcAft>
                <a:spcPts val="0"/>
              </a:spcAft>
              <a:buClr>
                <a:schemeClr val="dk1"/>
              </a:buClr>
              <a:buSzPts val="1333"/>
              <a:buNone/>
              <a:defRPr sz="1333"/>
            </a:lvl5pPr>
            <a:lvl6pPr indent="-228600" lvl="5" marL="2743200" algn="l">
              <a:lnSpc>
                <a:spcPct val="90000"/>
              </a:lnSpc>
              <a:spcBef>
                <a:spcPts val="667"/>
              </a:spcBef>
              <a:spcAft>
                <a:spcPts val="0"/>
              </a:spcAft>
              <a:buClr>
                <a:schemeClr val="dk1"/>
              </a:buClr>
              <a:buSzPts val="1333"/>
              <a:buNone/>
              <a:defRPr sz="1333"/>
            </a:lvl6pPr>
            <a:lvl7pPr indent="-228600" lvl="6" marL="3200400" algn="l">
              <a:lnSpc>
                <a:spcPct val="90000"/>
              </a:lnSpc>
              <a:spcBef>
                <a:spcPts val="667"/>
              </a:spcBef>
              <a:spcAft>
                <a:spcPts val="0"/>
              </a:spcAft>
              <a:buClr>
                <a:schemeClr val="dk1"/>
              </a:buClr>
              <a:buSzPts val="1333"/>
              <a:buNone/>
              <a:defRPr sz="1333"/>
            </a:lvl7pPr>
            <a:lvl8pPr indent="-228600" lvl="7" marL="3657600" algn="l">
              <a:lnSpc>
                <a:spcPct val="90000"/>
              </a:lnSpc>
              <a:spcBef>
                <a:spcPts val="667"/>
              </a:spcBef>
              <a:spcAft>
                <a:spcPts val="0"/>
              </a:spcAft>
              <a:buClr>
                <a:schemeClr val="dk1"/>
              </a:buClr>
              <a:buSzPts val="1333"/>
              <a:buNone/>
              <a:defRPr sz="1333"/>
            </a:lvl8pPr>
            <a:lvl9pPr indent="-228600" lvl="8" marL="4114800" algn="l">
              <a:lnSpc>
                <a:spcPct val="90000"/>
              </a:lnSpc>
              <a:spcBef>
                <a:spcPts val="667"/>
              </a:spcBef>
              <a:spcAft>
                <a:spcPts val="0"/>
              </a:spcAft>
              <a:buClr>
                <a:schemeClr val="dk1"/>
              </a:buClr>
              <a:buSzPts val="1333"/>
              <a:buNone/>
              <a:defRPr sz="1333"/>
            </a:lvl9pPr>
          </a:lstStyle>
          <a:p/>
        </p:txBody>
      </p:sp>
      <p:sp>
        <p:nvSpPr>
          <p:cNvPr id="58" name="Google Shape;58;p13"/>
          <p:cNvSpPr txBox="1"/>
          <p:nvPr>
            <p:ph idx="10" type="dt"/>
          </p:nvPr>
        </p:nvSpPr>
        <p:spPr>
          <a:xfrm>
            <a:off x="838200" y="15066908"/>
            <a:ext cx="2743200" cy="86548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3"/>
          <p:cNvSpPr txBox="1"/>
          <p:nvPr>
            <p:ph idx="11" type="ftr"/>
          </p:nvPr>
        </p:nvSpPr>
        <p:spPr>
          <a:xfrm>
            <a:off x="4038600" y="15066908"/>
            <a:ext cx="4114800" cy="86548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3"/>
          <p:cNvSpPr txBox="1"/>
          <p:nvPr>
            <p:ph idx="12" type="sldNum"/>
          </p:nvPr>
        </p:nvSpPr>
        <p:spPr>
          <a:xfrm>
            <a:off x="8610600" y="15066908"/>
            <a:ext cx="2743200" cy="86548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付きの図" type="picTx">
  <p:cSld name="PICTURE_WITH_CAPTION_TEXT">
    <p:spTree>
      <p:nvGrpSpPr>
        <p:cNvPr id="61" name="Shape 61"/>
        <p:cNvGrpSpPr/>
        <p:nvPr/>
      </p:nvGrpSpPr>
      <p:grpSpPr>
        <a:xfrm>
          <a:off x="0" y="0"/>
          <a:ext cx="0" cy="0"/>
          <a:chOff x="0" y="0"/>
          <a:chExt cx="0" cy="0"/>
        </a:xfrm>
      </p:grpSpPr>
      <p:sp>
        <p:nvSpPr>
          <p:cNvPr id="62" name="Google Shape;62;p14"/>
          <p:cNvSpPr txBox="1"/>
          <p:nvPr>
            <p:ph type="title"/>
          </p:nvPr>
        </p:nvSpPr>
        <p:spPr>
          <a:xfrm>
            <a:off x="839788" y="1083733"/>
            <a:ext cx="3932237" cy="379306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267"/>
              <a:buFont typeface="Calibri"/>
              <a:buNone/>
              <a:defRPr sz="426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4"/>
          <p:cNvSpPr/>
          <p:nvPr>
            <p:ph idx="2" type="pic"/>
          </p:nvPr>
        </p:nvSpPr>
        <p:spPr>
          <a:xfrm>
            <a:off x="5183188" y="2340567"/>
            <a:ext cx="6172200" cy="11552296"/>
          </a:xfrm>
          <a:prstGeom prst="rect">
            <a:avLst/>
          </a:prstGeom>
          <a:noFill/>
          <a:ln>
            <a:noFill/>
          </a:ln>
        </p:spPr>
      </p:sp>
      <p:sp>
        <p:nvSpPr>
          <p:cNvPr id="64" name="Google Shape;64;p14"/>
          <p:cNvSpPr txBox="1"/>
          <p:nvPr>
            <p:ph idx="1" type="body"/>
          </p:nvPr>
        </p:nvSpPr>
        <p:spPr>
          <a:xfrm>
            <a:off x="839788" y="4876800"/>
            <a:ext cx="3932237" cy="903487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333"/>
              </a:spcBef>
              <a:spcAft>
                <a:spcPts val="0"/>
              </a:spcAft>
              <a:buClr>
                <a:schemeClr val="dk1"/>
              </a:buClr>
              <a:buSzPts val="2133"/>
              <a:buNone/>
              <a:defRPr sz="2133"/>
            </a:lvl1pPr>
            <a:lvl2pPr indent="-228600" lvl="1" marL="914400" algn="l">
              <a:lnSpc>
                <a:spcPct val="90000"/>
              </a:lnSpc>
              <a:spcBef>
                <a:spcPts val="667"/>
              </a:spcBef>
              <a:spcAft>
                <a:spcPts val="0"/>
              </a:spcAft>
              <a:buClr>
                <a:schemeClr val="dk1"/>
              </a:buClr>
              <a:buSzPts val="1867"/>
              <a:buNone/>
              <a:defRPr sz="1867"/>
            </a:lvl2pPr>
            <a:lvl3pPr indent="-228600" lvl="2" marL="1371600" algn="l">
              <a:lnSpc>
                <a:spcPct val="90000"/>
              </a:lnSpc>
              <a:spcBef>
                <a:spcPts val="667"/>
              </a:spcBef>
              <a:spcAft>
                <a:spcPts val="0"/>
              </a:spcAft>
              <a:buClr>
                <a:schemeClr val="dk1"/>
              </a:buClr>
              <a:buSzPts val="1600"/>
              <a:buNone/>
              <a:defRPr sz="1600"/>
            </a:lvl3pPr>
            <a:lvl4pPr indent="-228600" lvl="3" marL="1828800" algn="l">
              <a:lnSpc>
                <a:spcPct val="90000"/>
              </a:lnSpc>
              <a:spcBef>
                <a:spcPts val="667"/>
              </a:spcBef>
              <a:spcAft>
                <a:spcPts val="0"/>
              </a:spcAft>
              <a:buClr>
                <a:schemeClr val="dk1"/>
              </a:buClr>
              <a:buSzPts val="1333"/>
              <a:buNone/>
              <a:defRPr sz="1333"/>
            </a:lvl4pPr>
            <a:lvl5pPr indent="-228600" lvl="4" marL="2286000" algn="l">
              <a:lnSpc>
                <a:spcPct val="90000"/>
              </a:lnSpc>
              <a:spcBef>
                <a:spcPts val="667"/>
              </a:spcBef>
              <a:spcAft>
                <a:spcPts val="0"/>
              </a:spcAft>
              <a:buClr>
                <a:schemeClr val="dk1"/>
              </a:buClr>
              <a:buSzPts val="1333"/>
              <a:buNone/>
              <a:defRPr sz="1333"/>
            </a:lvl5pPr>
            <a:lvl6pPr indent="-228600" lvl="5" marL="2743200" algn="l">
              <a:lnSpc>
                <a:spcPct val="90000"/>
              </a:lnSpc>
              <a:spcBef>
                <a:spcPts val="667"/>
              </a:spcBef>
              <a:spcAft>
                <a:spcPts val="0"/>
              </a:spcAft>
              <a:buClr>
                <a:schemeClr val="dk1"/>
              </a:buClr>
              <a:buSzPts val="1333"/>
              <a:buNone/>
              <a:defRPr sz="1333"/>
            </a:lvl6pPr>
            <a:lvl7pPr indent="-228600" lvl="6" marL="3200400" algn="l">
              <a:lnSpc>
                <a:spcPct val="90000"/>
              </a:lnSpc>
              <a:spcBef>
                <a:spcPts val="667"/>
              </a:spcBef>
              <a:spcAft>
                <a:spcPts val="0"/>
              </a:spcAft>
              <a:buClr>
                <a:schemeClr val="dk1"/>
              </a:buClr>
              <a:buSzPts val="1333"/>
              <a:buNone/>
              <a:defRPr sz="1333"/>
            </a:lvl7pPr>
            <a:lvl8pPr indent="-228600" lvl="7" marL="3657600" algn="l">
              <a:lnSpc>
                <a:spcPct val="90000"/>
              </a:lnSpc>
              <a:spcBef>
                <a:spcPts val="667"/>
              </a:spcBef>
              <a:spcAft>
                <a:spcPts val="0"/>
              </a:spcAft>
              <a:buClr>
                <a:schemeClr val="dk1"/>
              </a:buClr>
              <a:buSzPts val="1333"/>
              <a:buNone/>
              <a:defRPr sz="1333"/>
            </a:lvl8pPr>
            <a:lvl9pPr indent="-228600" lvl="8" marL="4114800" algn="l">
              <a:lnSpc>
                <a:spcPct val="90000"/>
              </a:lnSpc>
              <a:spcBef>
                <a:spcPts val="667"/>
              </a:spcBef>
              <a:spcAft>
                <a:spcPts val="0"/>
              </a:spcAft>
              <a:buClr>
                <a:schemeClr val="dk1"/>
              </a:buClr>
              <a:buSzPts val="1333"/>
              <a:buNone/>
              <a:defRPr sz="1333"/>
            </a:lvl9pPr>
          </a:lstStyle>
          <a:p/>
        </p:txBody>
      </p:sp>
      <p:sp>
        <p:nvSpPr>
          <p:cNvPr id="65" name="Google Shape;65;p14"/>
          <p:cNvSpPr txBox="1"/>
          <p:nvPr>
            <p:ph idx="10" type="dt"/>
          </p:nvPr>
        </p:nvSpPr>
        <p:spPr>
          <a:xfrm>
            <a:off x="838200" y="15066908"/>
            <a:ext cx="2743200" cy="86548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4"/>
          <p:cNvSpPr txBox="1"/>
          <p:nvPr>
            <p:ph idx="11" type="ftr"/>
          </p:nvPr>
        </p:nvSpPr>
        <p:spPr>
          <a:xfrm>
            <a:off x="4038600" y="15066908"/>
            <a:ext cx="4114800" cy="86548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4"/>
          <p:cNvSpPr txBox="1"/>
          <p:nvPr>
            <p:ph idx="12" type="sldNum"/>
          </p:nvPr>
        </p:nvSpPr>
        <p:spPr>
          <a:xfrm>
            <a:off x="8610600" y="15066908"/>
            <a:ext cx="2743200" cy="86548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5"/>
          <p:cNvSpPr txBox="1"/>
          <p:nvPr>
            <p:ph type="title"/>
          </p:nvPr>
        </p:nvSpPr>
        <p:spPr>
          <a:xfrm>
            <a:off x="838200" y="865485"/>
            <a:ext cx="10515600" cy="3142075"/>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5867"/>
              <a:buFont typeface="Calibri"/>
              <a:buNone/>
              <a:defRPr b="0" i="0" sz="5867"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5"/>
          <p:cNvSpPr txBox="1"/>
          <p:nvPr>
            <p:ph idx="1" type="body"/>
          </p:nvPr>
        </p:nvSpPr>
        <p:spPr>
          <a:xfrm>
            <a:off x="838200" y="4327407"/>
            <a:ext cx="10515600" cy="10314283"/>
          </a:xfrm>
          <a:prstGeom prst="rect">
            <a:avLst/>
          </a:prstGeom>
          <a:noFill/>
          <a:ln>
            <a:noFill/>
          </a:ln>
        </p:spPr>
        <p:txBody>
          <a:bodyPr anchorCtr="0" anchor="t" bIns="45700" lIns="91425" spcFirstLastPara="1" rIns="91425" wrap="square" tIns="45700">
            <a:normAutofit/>
          </a:bodyPr>
          <a:lstStyle>
            <a:lvl1pPr indent="-465645" lvl="0" marL="457200" marR="0" rtl="0" algn="l">
              <a:lnSpc>
                <a:spcPct val="90000"/>
              </a:lnSpc>
              <a:spcBef>
                <a:spcPts val="1333"/>
              </a:spcBef>
              <a:spcAft>
                <a:spcPts val="0"/>
              </a:spcAft>
              <a:buClr>
                <a:schemeClr val="dk1"/>
              </a:buClr>
              <a:buSzPts val="3733"/>
              <a:buFont typeface="Arial"/>
              <a:buChar char="•"/>
              <a:defRPr b="0" i="0" sz="3733" u="none" cap="none" strike="noStrike">
                <a:solidFill>
                  <a:schemeClr val="dk1"/>
                </a:solidFill>
                <a:latin typeface="Calibri"/>
                <a:ea typeface="Calibri"/>
                <a:cs typeface="Calibri"/>
                <a:sym typeface="Calibri"/>
              </a:defRPr>
            </a:lvl1pPr>
            <a:lvl2pPr indent="-431800" lvl="1" marL="914400" marR="0" rtl="0" algn="l">
              <a:lnSpc>
                <a:spcPct val="90000"/>
              </a:lnSpc>
              <a:spcBef>
                <a:spcPts val="667"/>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2pPr>
            <a:lvl3pPr indent="-397954" lvl="2" marL="1371600" marR="0" rtl="0" algn="l">
              <a:lnSpc>
                <a:spcPct val="90000"/>
              </a:lnSpc>
              <a:spcBef>
                <a:spcPts val="667"/>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3pPr>
            <a:lvl4pPr indent="-381000" lvl="3" marL="18288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4pPr>
            <a:lvl5pPr indent="-381000" lvl="4" marL="22860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5pPr>
            <a:lvl6pPr indent="-381000" lvl="5" marL="27432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6pPr>
            <a:lvl7pPr indent="-381000" lvl="6" marL="32004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7pPr>
            <a:lvl8pPr indent="-381000" lvl="7" marL="36576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8pPr>
            <a:lvl9pPr indent="-381000" lvl="8" marL="41148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9pPr>
          </a:lstStyle>
          <a:p/>
        </p:txBody>
      </p:sp>
      <p:sp>
        <p:nvSpPr>
          <p:cNvPr id="8" name="Google Shape;8;p5"/>
          <p:cNvSpPr txBox="1"/>
          <p:nvPr>
            <p:ph idx="10" type="dt"/>
          </p:nvPr>
        </p:nvSpPr>
        <p:spPr>
          <a:xfrm>
            <a:off x="838200" y="15066908"/>
            <a:ext cx="2743200" cy="865481"/>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6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5"/>
          <p:cNvSpPr txBox="1"/>
          <p:nvPr>
            <p:ph idx="11" type="ftr"/>
          </p:nvPr>
        </p:nvSpPr>
        <p:spPr>
          <a:xfrm>
            <a:off x="4038600" y="15066908"/>
            <a:ext cx="4114800" cy="865481"/>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6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5"/>
          <p:cNvSpPr txBox="1"/>
          <p:nvPr>
            <p:ph idx="12" type="sldNum"/>
          </p:nvPr>
        </p:nvSpPr>
        <p:spPr>
          <a:xfrm>
            <a:off x="8610600" y="15066908"/>
            <a:ext cx="2743200" cy="865481"/>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600" u="none" cap="none" strike="noStrike">
                <a:solidFill>
                  <a:srgbClr val="888888"/>
                </a:solidFill>
                <a:latin typeface="Calibri"/>
                <a:ea typeface="Calibri"/>
                <a:cs typeface="Calibri"/>
                <a:sym typeface="Calibri"/>
              </a:defRPr>
            </a:lvl1pPr>
            <a:lvl2pPr indent="0" lvl="1" marL="0" marR="0" rtl="0" algn="r">
              <a:spcBef>
                <a:spcPts val="0"/>
              </a:spcBef>
              <a:buNone/>
              <a:defRPr b="0" i="0" sz="1600" u="none" cap="none" strike="noStrike">
                <a:solidFill>
                  <a:srgbClr val="888888"/>
                </a:solidFill>
                <a:latin typeface="Calibri"/>
                <a:ea typeface="Calibri"/>
                <a:cs typeface="Calibri"/>
                <a:sym typeface="Calibri"/>
              </a:defRPr>
            </a:lvl2pPr>
            <a:lvl3pPr indent="0" lvl="2" marL="0" marR="0" rtl="0" algn="r">
              <a:spcBef>
                <a:spcPts val="0"/>
              </a:spcBef>
              <a:buNone/>
              <a:defRPr b="0" i="0" sz="1600" u="none" cap="none" strike="noStrike">
                <a:solidFill>
                  <a:srgbClr val="888888"/>
                </a:solidFill>
                <a:latin typeface="Calibri"/>
                <a:ea typeface="Calibri"/>
                <a:cs typeface="Calibri"/>
                <a:sym typeface="Calibri"/>
              </a:defRPr>
            </a:lvl3pPr>
            <a:lvl4pPr indent="0" lvl="3" marL="0" marR="0" rtl="0" algn="r">
              <a:spcBef>
                <a:spcPts val="0"/>
              </a:spcBef>
              <a:buNone/>
              <a:defRPr b="0" i="0" sz="1600" u="none" cap="none" strike="noStrike">
                <a:solidFill>
                  <a:srgbClr val="888888"/>
                </a:solidFill>
                <a:latin typeface="Calibri"/>
                <a:ea typeface="Calibri"/>
                <a:cs typeface="Calibri"/>
                <a:sym typeface="Calibri"/>
              </a:defRPr>
            </a:lvl4pPr>
            <a:lvl5pPr indent="0" lvl="4" marL="0" marR="0" rtl="0" algn="r">
              <a:spcBef>
                <a:spcPts val="0"/>
              </a:spcBef>
              <a:buNone/>
              <a:defRPr b="0" i="0" sz="1600" u="none" cap="none" strike="noStrike">
                <a:solidFill>
                  <a:srgbClr val="888888"/>
                </a:solidFill>
                <a:latin typeface="Calibri"/>
                <a:ea typeface="Calibri"/>
                <a:cs typeface="Calibri"/>
                <a:sym typeface="Calibri"/>
              </a:defRPr>
            </a:lvl5pPr>
            <a:lvl6pPr indent="0" lvl="5" marL="0" marR="0" rtl="0" algn="r">
              <a:spcBef>
                <a:spcPts val="0"/>
              </a:spcBef>
              <a:buNone/>
              <a:defRPr b="0" i="0" sz="1600" u="none" cap="none" strike="noStrike">
                <a:solidFill>
                  <a:srgbClr val="888888"/>
                </a:solidFill>
                <a:latin typeface="Calibri"/>
                <a:ea typeface="Calibri"/>
                <a:cs typeface="Calibri"/>
                <a:sym typeface="Calibri"/>
              </a:defRPr>
            </a:lvl6pPr>
            <a:lvl7pPr indent="0" lvl="6" marL="0" marR="0" rtl="0" algn="r">
              <a:spcBef>
                <a:spcPts val="0"/>
              </a:spcBef>
              <a:buNone/>
              <a:defRPr b="0" i="0" sz="1600" u="none" cap="none" strike="noStrike">
                <a:solidFill>
                  <a:srgbClr val="888888"/>
                </a:solidFill>
                <a:latin typeface="Calibri"/>
                <a:ea typeface="Calibri"/>
                <a:cs typeface="Calibri"/>
                <a:sym typeface="Calibri"/>
              </a:defRPr>
            </a:lvl7pPr>
            <a:lvl8pPr indent="0" lvl="7" marL="0" marR="0" rtl="0" algn="r">
              <a:spcBef>
                <a:spcPts val="0"/>
              </a:spcBef>
              <a:buNone/>
              <a:defRPr b="0" i="0" sz="1600" u="none" cap="none" strike="noStrike">
                <a:solidFill>
                  <a:srgbClr val="888888"/>
                </a:solidFill>
                <a:latin typeface="Calibri"/>
                <a:ea typeface="Calibri"/>
                <a:cs typeface="Calibri"/>
                <a:sym typeface="Calibri"/>
              </a:defRPr>
            </a:lvl8pPr>
            <a:lvl9pPr indent="0" lvl="8" marL="0" marR="0" rtl="0" algn="r">
              <a:spcBef>
                <a:spcPts val="0"/>
              </a:spcBef>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ja-JP"/>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local-gain.com/kumamoto-airport-marathon/" TargetMode="External"/><Relationship Id="rId4" Type="http://schemas.openxmlformats.org/officeDocument/2006/relationships/hyperlink" Target="mailto:info@local-gain.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ctrTitle"/>
          </p:nvPr>
        </p:nvSpPr>
        <p:spPr>
          <a:xfrm>
            <a:off x="538052" y="6933595"/>
            <a:ext cx="10708692" cy="4425368"/>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chemeClr val="dk1"/>
              </a:buClr>
              <a:buSzPts val="1600"/>
              <a:buFont typeface="Arial"/>
              <a:buNone/>
            </a:pPr>
            <a:r>
              <a:rPr b="1" lang="ja-JP" sz="1600">
                <a:latin typeface="Arial"/>
                <a:ea typeface="Arial"/>
                <a:cs typeface="Arial"/>
                <a:sym typeface="Arial"/>
              </a:rPr>
              <a:t>●はじめに</a:t>
            </a:r>
            <a:br>
              <a:rPr b="1" lang="ja-JP" sz="1600">
                <a:latin typeface="Arial"/>
                <a:ea typeface="Arial"/>
                <a:cs typeface="Arial"/>
                <a:sym typeface="Arial"/>
              </a:rPr>
            </a:br>
            <a:r>
              <a:rPr lang="ja-JP" sz="1600">
                <a:latin typeface="Arial"/>
                <a:ea typeface="Arial"/>
                <a:cs typeface="Arial"/>
                <a:sym typeface="Arial"/>
              </a:rPr>
              <a:t>　この度は【モニター企画】熊本空港マラソンにエントリーを頂き、誠にありがとうございます。</a:t>
            </a:r>
            <a:br>
              <a:rPr lang="ja-JP" sz="1600">
                <a:latin typeface="Arial"/>
                <a:ea typeface="Arial"/>
                <a:cs typeface="Arial"/>
                <a:sym typeface="Arial"/>
              </a:rPr>
            </a:br>
            <a:r>
              <a:rPr lang="ja-JP" sz="1600">
                <a:latin typeface="Arial"/>
                <a:ea typeface="Arial"/>
                <a:cs typeface="Arial"/>
                <a:sym typeface="Arial"/>
              </a:rPr>
              <a:t>　本大会は、2023年春の新ターミナルビルオープンを約１年後に控え、空港を活用した地域の発展に貢献し、活気ある地域として、空港の周辺地域の皆様から親しまれる交流拠点の場所となることを目的とした、早朝の滑走路を走るイベントです。普段は絶対に立ち入ることができない空港のランウェイマラソンをお楽しみください！</a:t>
            </a:r>
            <a:br>
              <a:rPr lang="ja-JP" sz="1600">
                <a:latin typeface="Arial"/>
                <a:ea typeface="Arial"/>
                <a:cs typeface="Arial"/>
                <a:sym typeface="Arial"/>
              </a:rPr>
            </a:br>
            <a:r>
              <a:rPr lang="ja-JP" sz="1600">
                <a:latin typeface="Arial"/>
                <a:ea typeface="Arial"/>
                <a:cs typeface="Arial"/>
                <a:sym typeface="Arial"/>
              </a:rPr>
              <a:t>　参加選手の皆様におかれましては、</a:t>
            </a:r>
            <a:r>
              <a:rPr lang="ja-JP" sz="1600">
                <a:solidFill>
                  <a:srgbClr val="FF0000"/>
                </a:solidFill>
                <a:latin typeface="Arial"/>
                <a:ea typeface="Arial"/>
                <a:cs typeface="Arial"/>
                <a:sym typeface="Arial"/>
              </a:rPr>
              <a:t>大会前1週間の健康観察</a:t>
            </a:r>
            <a:r>
              <a:rPr lang="ja-JP" sz="1600">
                <a:latin typeface="Arial"/>
                <a:ea typeface="Arial"/>
                <a:cs typeface="Arial"/>
                <a:sym typeface="Arial"/>
              </a:rPr>
              <a:t>や</a:t>
            </a:r>
            <a:r>
              <a:rPr lang="ja-JP" sz="1600">
                <a:solidFill>
                  <a:srgbClr val="FF0000"/>
                </a:solidFill>
                <a:latin typeface="Arial"/>
                <a:ea typeface="Arial"/>
                <a:cs typeface="Arial"/>
                <a:sym typeface="Arial"/>
              </a:rPr>
              <a:t>マスクの着用、小まめな手の消毒</a:t>
            </a:r>
            <a:r>
              <a:rPr lang="ja-JP" sz="1600">
                <a:latin typeface="Arial"/>
                <a:ea typeface="Arial"/>
                <a:cs typeface="Arial"/>
                <a:sym typeface="Arial"/>
              </a:rPr>
              <a:t>など、新型コロナ対策へのご協力を重ねてお願いいたします。</a:t>
            </a:r>
            <a:br>
              <a:rPr lang="ja-JP" sz="1600">
                <a:latin typeface="Arial"/>
                <a:ea typeface="Arial"/>
                <a:cs typeface="Arial"/>
                <a:sym typeface="Arial"/>
              </a:rPr>
            </a:br>
            <a:r>
              <a:rPr lang="ja-JP" sz="1600">
                <a:latin typeface="Arial"/>
                <a:ea typeface="Arial"/>
                <a:cs typeface="Arial"/>
                <a:sym typeface="Arial"/>
              </a:rPr>
              <a:t>　また、空港の特殊性から高度な安全管理が求められる場所での開催に伴い、通常のマラソン以上に注意すべき項目もございます。予め本案内に記載の遵守事項等のご確認・ご協力をお願いいたします。</a:t>
            </a:r>
            <a:br>
              <a:rPr lang="ja-JP" sz="1600">
                <a:latin typeface="Arial"/>
                <a:ea typeface="Arial"/>
                <a:cs typeface="Arial"/>
                <a:sym typeface="Arial"/>
              </a:rPr>
            </a:br>
            <a:endParaRPr sz="1600">
              <a:latin typeface="Arial"/>
              <a:ea typeface="Arial"/>
              <a:cs typeface="Arial"/>
              <a:sym typeface="Arial"/>
            </a:endParaRPr>
          </a:p>
        </p:txBody>
      </p:sp>
      <p:sp>
        <p:nvSpPr>
          <p:cNvPr id="85" name="Google Shape;85;p1"/>
          <p:cNvSpPr txBox="1"/>
          <p:nvPr/>
        </p:nvSpPr>
        <p:spPr>
          <a:xfrm>
            <a:off x="358044" y="2779653"/>
            <a:ext cx="11475908" cy="4092982"/>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Clr>
                <a:schemeClr val="dk1"/>
              </a:buClr>
              <a:buSzPts val="2400"/>
              <a:buFont typeface="Arial"/>
              <a:buNone/>
            </a:pPr>
            <a:r>
              <a:rPr b="1" i="0" lang="ja-JP" sz="2400" u="none" cap="none" strike="noStrike">
                <a:solidFill>
                  <a:schemeClr val="dk1"/>
                </a:solidFill>
                <a:latin typeface="Arial"/>
                <a:ea typeface="Arial"/>
                <a:cs typeface="Arial"/>
                <a:sym typeface="Arial"/>
              </a:rPr>
              <a:t>2022年6月4日（土）開催　@阿蘇くまもと空港</a:t>
            </a:r>
            <a:endParaRPr b="1" i="0" sz="2400" u="none" cap="none" strike="noStrike">
              <a:solidFill>
                <a:schemeClr val="dk1"/>
              </a:solidFill>
              <a:latin typeface="Arial"/>
              <a:ea typeface="Arial"/>
              <a:cs typeface="Arial"/>
              <a:sym typeface="Arial"/>
            </a:endParaRPr>
          </a:p>
          <a:p>
            <a:pPr indent="0" lvl="0" marL="0" marR="0" rtl="0" algn="ctr">
              <a:lnSpc>
                <a:spcPct val="150000"/>
              </a:lnSpc>
              <a:spcBef>
                <a:spcPts val="0"/>
              </a:spcBef>
              <a:spcAft>
                <a:spcPts val="0"/>
              </a:spcAft>
              <a:buClr>
                <a:srgbClr val="FF0000"/>
              </a:buClr>
              <a:buSzPts val="2000"/>
              <a:buFont typeface="Arial"/>
              <a:buNone/>
            </a:pPr>
            <a:r>
              <a:rPr b="1" i="0" lang="ja-JP" sz="2000" u="none" cap="none" strike="noStrike">
                <a:solidFill>
                  <a:srgbClr val="FF0000"/>
                </a:solidFill>
                <a:latin typeface="Arial"/>
                <a:ea typeface="Arial"/>
                <a:cs typeface="Arial"/>
                <a:sym typeface="Arial"/>
              </a:rPr>
              <a:t>受付 　3:30～4:20（検温・健康観察シート提出、金属チェック）</a:t>
            </a:r>
            <a:endParaRPr b="1" i="0" sz="2000" u="none" cap="none" strike="noStrike">
              <a:solidFill>
                <a:srgbClr val="FF0000"/>
              </a:solidFill>
              <a:latin typeface="Arial"/>
              <a:ea typeface="Arial"/>
              <a:cs typeface="Arial"/>
              <a:sym typeface="Arial"/>
            </a:endParaRPr>
          </a:p>
          <a:p>
            <a:pPr indent="0" lvl="0" marL="0" marR="0" rtl="0" algn="l">
              <a:lnSpc>
                <a:spcPct val="150000"/>
              </a:lnSpc>
              <a:spcBef>
                <a:spcPts val="0"/>
              </a:spcBef>
              <a:spcAft>
                <a:spcPts val="0"/>
              </a:spcAft>
              <a:buClr>
                <a:schemeClr val="dk1"/>
              </a:buClr>
              <a:buSzPts val="2000"/>
              <a:buFont typeface="Arial"/>
              <a:buNone/>
            </a:pPr>
            <a:r>
              <a:rPr b="0" i="0" lang="ja-JP" sz="2000" u="none" cap="none" strike="noStrike">
                <a:solidFill>
                  <a:schemeClr val="dk1"/>
                </a:solidFill>
                <a:latin typeface="Arial"/>
                <a:ea typeface="Arial"/>
                <a:cs typeface="Arial"/>
                <a:sym typeface="Arial"/>
              </a:rPr>
              <a:t>　</a:t>
            </a:r>
            <a:r>
              <a:rPr b="0" i="0" lang="ja-JP" sz="1800" u="none" cap="none" strike="noStrike">
                <a:solidFill>
                  <a:schemeClr val="dk1"/>
                </a:solidFill>
                <a:latin typeface="Arial"/>
                <a:ea typeface="Arial"/>
                <a:cs typeface="Arial"/>
                <a:sym typeface="Arial"/>
              </a:rPr>
              <a:t>主　　催：阿蘇くまもと空港早朝ランウェイマラソン実行委員会</a:t>
            </a:r>
            <a:endParaRPr b="0" i="0" sz="18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chemeClr val="dk1"/>
              </a:buClr>
              <a:buSzPts val="1800"/>
              <a:buFont typeface="Arial"/>
              <a:buNone/>
            </a:pPr>
            <a:r>
              <a:rPr b="0" i="0" lang="ja-JP" sz="1800" u="none" cap="none" strike="noStrike">
                <a:solidFill>
                  <a:schemeClr val="dk1"/>
                </a:solidFill>
                <a:latin typeface="Arial"/>
                <a:ea typeface="Arial"/>
                <a:cs typeface="Arial"/>
                <a:sym typeface="Arial"/>
              </a:rPr>
              <a:t>　特別協賛：株式会社イズミ車体製作所</a:t>
            </a:r>
            <a:endParaRPr b="0" i="0" sz="18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chemeClr val="dk1"/>
              </a:buClr>
              <a:buSzPts val="1800"/>
              <a:buFont typeface="Arial"/>
              <a:buNone/>
            </a:pPr>
            <a:r>
              <a:rPr b="0" i="0" lang="ja-JP" sz="1800" u="none" cap="none" strike="noStrike">
                <a:solidFill>
                  <a:schemeClr val="dk1"/>
                </a:solidFill>
                <a:latin typeface="Arial"/>
                <a:ea typeface="Arial"/>
                <a:cs typeface="Arial"/>
                <a:sym typeface="Arial"/>
              </a:rPr>
              <a:t>　協　　賛：NPO法人くまもとあそびLABO、株式会社八代美研、全日本空輸株式会社、日本航空株式会社、</a:t>
            </a:r>
            <a:endParaRPr b="0" i="0" sz="18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chemeClr val="dk1"/>
              </a:buClr>
              <a:buSzPts val="1800"/>
              <a:buFont typeface="Arial"/>
              <a:buNone/>
            </a:pPr>
            <a:r>
              <a:rPr b="0" i="0" lang="ja-JP" sz="1800" u="none" cap="none" strike="noStrike">
                <a:solidFill>
                  <a:schemeClr val="dk1"/>
                </a:solidFill>
                <a:latin typeface="Arial"/>
                <a:ea typeface="Arial"/>
                <a:cs typeface="Arial"/>
                <a:sym typeface="Arial"/>
              </a:rPr>
              <a:t>　　　　　　清流山水花あゆの里、日本マクドナルド株式会社、株式会社杉養蜂園、</a:t>
            </a:r>
            <a:endParaRPr b="0" i="0" sz="18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chemeClr val="dk1"/>
              </a:buClr>
              <a:buSzPts val="1800"/>
              <a:buFont typeface="Arial"/>
              <a:buNone/>
            </a:pPr>
            <a:r>
              <a:rPr b="0" i="0" lang="ja-JP" sz="1800" u="none" cap="none" strike="noStrike">
                <a:solidFill>
                  <a:schemeClr val="dk1"/>
                </a:solidFill>
                <a:latin typeface="Arial"/>
                <a:ea typeface="Arial"/>
                <a:cs typeface="Arial"/>
                <a:sym typeface="Arial"/>
              </a:rPr>
              <a:t>　　　　　　セブン-イレブン熊本空港店、株式会社アクアファミリー</a:t>
            </a:r>
            <a:endParaRPr b="0" i="0" sz="18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chemeClr val="dk1"/>
              </a:buClr>
              <a:buSzPts val="1800"/>
              <a:buFont typeface="Arial"/>
              <a:buNone/>
            </a:pPr>
            <a:r>
              <a:rPr b="0" i="0" lang="ja-JP" sz="1800" u="none" cap="none" strike="noStrike">
                <a:solidFill>
                  <a:schemeClr val="dk1"/>
                </a:solidFill>
                <a:latin typeface="Arial"/>
                <a:ea typeface="Arial"/>
                <a:cs typeface="Arial"/>
                <a:sym typeface="Arial"/>
              </a:rPr>
              <a:t>　協　　力：熊本国際空港株式会社</a:t>
            </a:r>
            <a:endParaRPr b="0" i="0" sz="18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chemeClr val="dk1"/>
              </a:buClr>
              <a:buSzPts val="1800"/>
              <a:buFont typeface="Arial"/>
              <a:buNone/>
            </a:pPr>
            <a:r>
              <a:rPr b="0" i="0" lang="ja-JP" sz="1800" u="none" cap="none" strike="noStrike">
                <a:solidFill>
                  <a:schemeClr val="dk1"/>
                </a:solidFill>
                <a:latin typeface="Arial"/>
                <a:ea typeface="Arial"/>
                <a:cs typeface="Arial"/>
                <a:sym typeface="Arial"/>
              </a:rPr>
              <a:t>　運　　営</a:t>
            </a:r>
            <a:r>
              <a:rPr b="0" i="0" lang="ja-JP" sz="2000" u="none" cap="none" strike="noStrike">
                <a:solidFill>
                  <a:schemeClr val="dk1"/>
                </a:solidFill>
                <a:latin typeface="Arial"/>
                <a:ea typeface="Arial"/>
                <a:cs typeface="Arial"/>
                <a:sym typeface="Arial"/>
              </a:rPr>
              <a:t>：株式会社LocalGain</a:t>
            </a:r>
            <a:endParaRPr b="0" i="0" sz="2000" u="none" cap="none" strike="noStrike">
              <a:solidFill>
                <a:schemeClr val="dk1"/>
              </a:solidFill>
              <a:latin typeface="Arial"/>
              <a:ea typeface="Arial"/>
              <a:cs typeface="Arial"/>
              <a:sym typeface="Arial"/>
            </a:endParaRPr>
          </a:p>
        </p:txBody>
      </p:sp>
      <p:sp>
        <p:nvSpPr>
          <p:cNvPr id="86" name="Google Shape;86;p1"/>
          <p:cNvSpPr txBox="1"/>
          <p:nvPr/>
        </p:nvSpPr>
        <p:spPr>
          <a:xfrm>
            <a:off x="754858" y="11389443"/>
            <a:ext cx="5354346" cy="82898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Arial"/>
              <a:buNone/>
            </a:pPr>
            <a:r>
              <a:rPr b="1" i="0" lang="ja-JP" sz="1600" u="none" cap="none" strike="noStrike">
                <a:solidFill>
                  <a:schemeClr val="dk1"/>
                </a:solidFill>
                <a:latin typeface="Arial"/>
                <a:ea typeface="Arial"/>
                <a:cs typeface="Arial"/>
                <a:sym typeface="Arial"/>
              </a:rPr>
              <a:t>●タイムスケジュール</a:t>
            </a:r>
            <a:endParaRPr b="1"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600"/>
              <a:buFont typeface="Calibri"/>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600"/>
              <a:buFont typeface="Arial"/>
              <a:buNone/>
            </a:pPr>
            <a:r>
              <a:rPr b="0" i="0" lang="ja-JP" sz="1600" u="none" cap="none" strike="noStrike">
                <a:solidFill>
                  <a:schemeClr val="dk1"/>
                </a:solidFill>
                <a:latin typeface="Arial"/>
                <a:ea typeface="Arial"/>
                <a:cs typeface="Arial"/>
                <a:sym typeface="Arial"/>
              </a:rPr>
              <a:t>6月4日（土）</a:t>
            </a:r>
            <a:endParaRPr b="0" i="0" sz="1600" u="none" cap="none" strike="noStrike">
              <a:solidFill>
                <a:schemeClr val="dk1"/>
              </a:solidFill>
              <a:latin typeface="Arial"/>
              <a:ea typeface="Arial"/>
              <a:cs typeface="Arial"/>
              <a:sym typeface="Arial"/>
            </a:endParaRPr>
          </a:p>
        </p:txBody>
      </p:sp>
      <p:graphicFrame>
        <p:nvGraphicFramePr>
          <p:cNvPr id="87" name="Google Shape;87;p1"/>
          <p:cNvGraphicFramePr/>
          <p:nvPr/>
        </p:nvGraphicFramePr>
        <p:xfrm>
          <a:off x="788619" y="12279391"/>
          <a:ext cx="3000000" cy="3000000"/>
        </p:xfrm>
        <a:graphic>
          <a:graphicData uri="http://schemas.openxmlformats.org/drawingml/2006/table">
            <a:tbl>
              <a:tblPr bandRow="1" firstRow="1">
                <a:noFill/>
                <a:tableStyleId>{A5F71257-0E05-4235-8AAC-FF9D2747ABBD}</a:tableStyleId>
              </a:tblPr>
              <a:tblGrid>
                <a:gridCol w="2798125"/>
                <a:gridCol w="7660000"/>
              </a:tblGrid>
              <a:tr h="484800">
                <a:tc>
                  <a:txBody>
                    <a:bodyPr/>
                    <a:lstStyle/>
                    <a:p>
                      <a:pPr indent="0" lvl="0" marL="0" marR="0" rtl="0" algn="ctr">
                        <a:spcBef>
                          <a:spcPts val="0"/>
                        </a:spcBef>
                        <a:spcAft>
                          <a:spcPts val="0"/>
                        </a:spcAft>
                        <a:buNone/>
                      </a:pPr>
                      <a:r>
                        <a:rPr lang="ja-JP" sz="1700" u="none" cap="none" strike="noStrike"/>
                        <a:t>時間</a:t>
                      </a:r>
                      <a:endParaRPr sz="1700" u="none" cap="none" strike="noStrike">
                        <a:latin typeface="Arial"/>
                        <a:ea typeface="Arial"/>
                        <a:cs typeface="Arial"/>
                        <a:sym typeface="Arial"/>
                      </a:endParaRPr>
                    </a:p>
                  </a:txBody>
                  <a:tcPr marT="50300" marB="50300" marR="91450" marL="91450" anchor="ctr"/>
                </a:tc>
                <a:tc>
                  <a:txBody>
                    <a:bodyPr/>
                    <a:lstStyle/>
                    <a:p>
                      <a:pPr indent="0" lvl="0" marL="0" marR="0" rtl="0" algn="ctr">
                        <a:spcBef>
                          <a:spcPts val="0"/>
                        </a:spcBef>
                        <a:spcAft>
                          <a:spcPts val="0"/>
                        </a:spcAft>
                        <a:buNone/>
                      </a:pPr>
                      <a:r>
                        <a:rPr lang="ja-JP" sz="1700" u="none" cap="none" strike="noStrike"/>
                        <a:t>内容</a:t>
                      </a:r>
                      <a:endParaRPr sz="1700" u="none" cap="none" strike="noStrike">
                        <a:latin typeface="Arial"/>
                        <a:ea typeface="Arial"/>
                        <a:cs typeface="Arial"/>
                        <a:sym typeface="Arial"/>
                      </a:endParaRPr>
                    </a:p>
                  </a:txBody>
                  <a:tcPr marT="50300" marB="50300" marR="91450" marL="91450" anchor="ctr"/>
                </a:tc>
              </a:tr>
              <a:tr h="484800">
                <a:tc>
                  <a:txBody>
                    <a:bodyPr/>
                    <a:lstStyle/>
                    <a:p>
                      <a:pPr indent="0" lvl="0" marL="0" marR="0" rtl="0" algn="ctr">
                        <a:spcBef>
                          <a:spcPts val="0"/>
                        </a:spcBef>
                        <a:spcAft>
                          <a:spcPts val="0"/>
                        </a:spcAft>
                        <a:buNone/>
                      </a:pPr>
                      <a:r>
                        <a:rPr b="0" lang="ja-JP" sz="1700" u="none" cap="none" strike="noStrike">
                          <a:solidFill>
                            <a:srgbClr val="42210B"/>
                          </a:solidFill>
                        </a:rPr>
                        <a:t>3:30～4:20</a:t>
                      </a:r>
                      <a:endParaRPr b="0" sz="1700" u="none" cap="none" strike="noStrike">
                        <a:solidFill>
                          <a:srgbClr val="42210B"/>
                        </a:solidFill>
                        <a:latin typeface="Arial"/>
                        <a:ea typeface="Arial"/>
                        <a:cs typeface="Arial"/>
                        <a:sym typeface="Arial"/>
                      </a:endParaRPr>
                    </a:p>
                  </a:txBody>
                  <a:tcPr marT="69850" marB="69850" marR="63500" marL="63500" anchor="ctr"/>
                </a:tc>
                <a:tc>
                  <a:txBody>
                    <a:bodyPr/>
                    <a:lstStyle/>
                    <a:p>
                      <a:pPr indent="0" lvl="0" marL="0" marR="0" rtl="0" algn="ctr">
                        <a:spcBef>
                          <a:spcPts val="0"/>
                        </a:spcBef>
                        <a:spcAft>
                          <a:spcPts val="0"/>
                        </a:spcAft>
                        <a:buNone/>
                      </a:pPr>
                      <a:r>
                        <a:rPr b="0" lang="ja-JP" sz="1700" u="none" cap="none" strike="noStrike"/>
                        <a:t>受付（検温・健康観察シート・金属チェック）</a:t>
                      </a:r>
                      <a:endParaRPr b="0" sz="1700" u="none" cap="none" strike="noStrike">
                        <a:latin typeface="Arial"/>
                        <a:ea typeface="Arial"/>
                        <a:cs typeface="Arial"/>
                        <a:sym typeface="Arial"/>
                      </a:endParaRPr>
                    </a:p>
                  </a:txBody>
                  <a:tcPr marT="69850" marB="69850" marR="63500" marL="63500" anchor="ctr"/>
                </a:tc>
              </a:tr>
              <a:tr h="484800">
                <a:tc>
                  <a:txBody>
                    <a:bodyPr/>
                    <a:lstStyle/>
                    <a:p>
                      <a:pPr indent="0" lvl="0" marL="0" marR="0" rtl="0" algn="ctr">
                        <a:spcBef>
                          <a:spcPts val="0"/>
                        </a:spcBef>
                        <a:spcAft>
                          <a:spcPts val="0"/>
                        </a:spcAft>
                        <a:buNone/>
                      </a:pPr>
                      <a:r>
                        <a:rPr b="0" lang="ja-JP" sz="1700" u="none" cap="none" strike="noStrike">
                          <a:solidFill>
                            <a:srgbClr val="42210B"/>
                          </a:solidFill>
                        </a:rPr>
                        <a:t>4:30</a:t>
                      </a:r>
                      <a:endParaRPr b="0" sz="1700" u="none" cap="none" strike="noStrike">
                        <a:solidFill>
                          <a:srgbClr val="42210B"/>
                        </a:solidFill>
                        <a:latin typeface="Arial"/>
                        <a:ea typeface="Arial"/>
                        <a:cs typeface="Arial"/>
                        <a:sym typeface="Arial"/>
                      </a:endParaRPr>
                    </a:p>
                  </a:txBody>
                  <a:tcPr marT="69850" marB="69850" marR="63500" marL="63500" anchor="ctr"/>
                </a:tc>
                <a:tc>
                  <a:txBody>
                    <a:bodyPr/>
                    <a:lstStyle/>
                    <a:p>
                      <a:pPr indent="0" lvl="0" marL="0" marR="0" rtl="0" algn="ctr">
                        <a:spcBef>
                          <a:spcPts val="0"/>
                        </a:spcBef>
                        <a:spcAft>
                          <a:spcPts val="0"/>
                        </a:spcAft>
                        <a:buNone/>
                      </a:pPr>
                      <a:r>
                        <a:rPr b="0" lang="ja-JP" sz="1700" u="none" cap="none" strike="noStrike"/>
                        <a:t>簡易開会式・競技説明</a:t>
                      </a:r>
                      <a:endParaRPr b="0" sz="1700" u="none" cap="none" strike="noStrike">
                        <a:latin typeface="Arial"/>
                        <a:ea typeface="Arial"/>
                        <a:cs typeface="Arial"/>
                        <a:sym typeface="Arial"/>
                      </a:endParaRPr>
                    </a:p>
                  </a:txBody>
                  <a:tcPr marT="69850" marB="69850" marR="63500" marL="63500" anchor="ctr"/>
                </a:tc>
              </a:tr>
              <a:tr h="484800">
                <a:tc>
                  <a:txBody>
                    <a:bodyPr/>
                    <a:lstStyle/>
                    <a:p>
                      <a:pPr indent="0" lvl="0" marL="0" marR="0" rtl="0" algn="ctr">
                        <a:lnSpc>
                          <a:spcPct val="100000"/>
                        </a:lnSpc>
                        <a:spcBef>
                          <a:spcPts val="0"/>
                        </a:spcBef>
                        <a:spcAft>
                          <a:spcPts val="0"/>
                        </a:spcAft>
                        <a:buClr>
                          <a:srgbClr val="000000"/>
                        </a:buClr>
                        <a:buSzPts val="1700"/>
                        <a:buFont typeface="Calibri"/>
                        <a:buNone/>
                      </a:pPr>
                      <a:r>
                        <a:rPr b="0" lang="ja-JP" sz="1700" u="none" cap="none" strike="noStrike">
                          <a:solidFill>
                            <a:srgbClr val="000000"/>
                          </a:solidFill>
                        </a:rPr>
                        <a:t>4:50</a:t>
                      </a:r>
                      <a:endParaRPr b="0" i="0" sz="1700" u="none" cap="none" strike="noStrike">
                        <a:solidFill>
                          <a:srgbClr val="000000"/>
                        </a:solidFill>
                        <a:latin typeface="Arial"/>
                        <a:ea typeface="Arial"/>
                        <a:cs typeface="Arial"/>
                        <a:sym typeface="Arial"/>
                      </a:endParaRPr>
                    </a:p>
                  </a:txBody>
                  <a:tcPr marT="45725" marB="45725" marR="91450" marL="91450" anchor="ctr"/>
                </a:tc>
                <a:tc>
                  <a:txBody>
                    <a:bodyPr/>
                    <a:lstStyle/>
                    <a:p>
                      <a:pPr indent="0" lvl="0" marL="0" marR="0" rtl="0" algn="ctr">
                        <a:spcBef>
                          <a:spcPts val="0"/>
                        </a:spcBef>
                        <a:spcAft>
                          <a:spcPts val="0"/>
                        </a:spcAft>
                        <a:buNone/>
                      </a:pPr>
                      <a:r>
                        <a:rPr lang="ja-JP" sz="1700" u="none" cap="none" strike="noStrike"/>
                        <a:t>競技スタート</a:t>
                      </a:r>
                      <a:endParaRPr sz="1700" u="none" cap="none" strike="noStrike">
                        <a:latin typeface="Arial"/>
                        <a:ea typeface="Arial"/>
                        <a:cs typeface="Arial"/>
                        <a:sym typeface="Arial"/>
                      </a:endParaRPr>
                    </a:p>
                  </a:txBody>
                  <a:tcPr marT="45725" marB="45725" marR="91450" marL="91450" anchor="ctr"/>
                </a:tc>
              </a:tr>
              <a:tr h="484800">
                <a:tc>
                  <a:txBody>
                    <a:bodyPr/>
                    <a:lstStyle/>
                    <a:p>
                      <a:pPr indent="0" lvl="0" marL="0" marR="0" rtl="0" algn="ctr">
                        <a:lnSpc>
                          <a:spcPct val="100000"/>
                        </a:lnSpc>
                        <a:spcBef>
                          <a:spcPts val="0"/>
                        </a:spcBef>
                        <a:spcAft>
                          <a:spcPts val="0"/>
                        </a:spcAft>
                        <a:buClr>
                          <a:srgbClr val="000000"/>
                        </a:buClr>
                        <a:buSzPts val="1700"/>
                        <a:buFont typeface="Calibri"/>
                        <a:buNone/>
                      </a:pPr>
                      <a:r>
                        <a:rPr b="0" lang="ja-JP" sz="1700" u="none" cap="none" strike="noStrike">
                          <a:solidFill>
                            <a:srgbClr val="000000"/>
                          </a:solidFill>
                        </a:rPr>
                        <a:t>6:00</a:t>
                      </a:r>
                      <a:endParaRPr b="0" i="0" sz="1700" u="none" cap="none" strike="noStrike">
                        <a:solidFill>
                          <a:srgbClr val="000000"/>
                        </a:solidFill>
                        <a:latin typeface="Arial"/>
                        <a:ea typeface="Arial"/>
                        <a:cs typeface="Arial"/>
                        <a:sym typeface="Arial"/>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700"/>
                        <a:buFont typeface="Calibri"/>
                        <a:buNone/>
                      </a:pPr>
                      <a:r>
                        <a:rPr b="0" lang="ja-JP" sz="1700" u="none" cap="none" strike="noStrike">
                          <a:solidFill>
                            <a:srgbClr val="000000"/>
                          </a:solidFill>
                        </a:rPr>
                        <a:t>表彰式</a:t>
                      </a:r>
                      <a:endParaRPr b="0" i="0" sz="1700" u="none" cap="none" strike="noStrike">
                        <a:solidFill>
                          <a:srgbClr val="000000"/>
                        </a:solidFill>
                        <a:latin typeface="Arial"/>
                        <a:ea typeface="Arial"/>
                        <a:cs typeface="Arial"/>
                        <a:sym typeface="Arial"/>
                      </a:endParaRPr>
                    </a:p>
                  </a:txBody>
                  <a:tcPr marT="45725" marB="45725" marR="91450" marL="91450" anchor="ctr"/>
                </a:tc>
              </a:tr>
              <a:tr h="484800">
                <a:tc>
                  <a:txBody>
                    <a:bodyPr/>
                    <a:lstStyle/>
                    <a:p>
                      <a:pPr indent="0" lvl="0" marL="0" marR="0" rtl="0" algn="ctr">
                        <a:lnSpc>
                          <a:spcPct val="100000"/>
                        </a:lnSpc>
                        <a:spcBef>
                          <a:spcPts val="0"/>
                        </a:spcBef>
                        <a:spcAft>
                          <a:spcPts val="0"/>
                        </a:spcAft>
                        <a:buClr>
                          <a:srgbClr val="000000"/>
                        </a:buClr>
                        <a:buSzPts val="1700"/>
                        <a:buFont typeface="Calibri"/>
                        <a:buNone/>
                      </a:pPr>
                      <a:r>
                        <a:rPr b="0" lang="ja-JP" sz="1700" u="none" cap="none" strike="noStrike">
                          <a:solidFill>
                            <a:srgbClr val="000000"/>
                          </a:solidFill>
                        </a:rPr>
                        <a:t>6:20</a:t>
                      </a:r>
                      <a:endParaRPr b="0" i="0" sz="1700" u="none" cap="none" strike="noStrike">
                        <a:solidFill>
                          <a:srgbClr val="000000"/>
                        </a:solidFill>
                        <a:latin typeface="Arial"/>
                        <a:ea typeface="Arial"/>
                        <a:cs typeface="Arial"/>
                        <a:sym typeface="Arial"/>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700"/>
                        <a:buFont typeface="Calibri"/>
                        <a:buNone/>
                      </a:pPr>
                      <a:r>
                        <a:rPr b="0" lang="ja-JP" sz="1700" u="none" cap="none" strike="noStrike">
                          <a:solidFill>
                            <a:srgbClr val="000000"/>
                          </a:solidFill>
                        </a:rPr>
                        <a:t>競技終了</a:t>
                      </a:r>
                      <a:endParaRPr b="0" i="0" sz="1700" u="none" cap="none" strike="noStrike">
                        <a:solidFill>
                          <a:srgbClr val="000000"/>
                        </a:solidFill>
                        <a:latin typeface="Arial"/>
                        <a:ea typeface="Arial"/>
                        <a:cs typeface="Arial"/>
                        <a:sym typeface="Arial"/>
                      </a:endParaRPr>
                    </a:p>
                  </a:txBody>
                  <a:tcPr marT="45725" marB="45725" marR="91450" marL="91450" anchor="ctr"/>
                </a:tc>
              </a:tr>
            </a:tbl>
          </a:graphicData>
        </a:graphic>
      </p:graphicFrame>
      <p:sp>
        <p:nvSpPr>
          <p:cNvPr id="88" name="Google Shape;88;p1"/>
          <p:cNvSpPr txBox="1"/>
          <p:nvPr/>
        </p:nvSpPr>
        <p:spPr>
          <a:xfrm>
            <a:off x="5297682" y="596671"/>
            <a:ext cx="1440000" cy="400110"/>
          </a:xfrm>
          <a:prstGeom prst="rect">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i="0" lang="ja-JP" sz="2000" u="none" cap="none" strike="noStrike">
                <a:solidFill>
                  <a:schemeClr val="dk1"/>
                </a:solidFill>
                <a:latin typeface="Arial"/>
                <a:ea typeface="Arial"/>
                <a:cs typeface="Arial"/>
                <a:sym typeface="Arial"/>
              </a:rPr>
              <a:t>参加案内</a:t>
            </a:r>
            <a:endParaRPr/>
          </a:p>
        </p:txBody>
      </p:sp>
      <p:pic>
        <p:nvPicPr>
          <p:cNvPr id="89" name="Google Shape;89;p1"/>
          <p:cNvPicPr preferRelativeResize="0"/>
          <p:nvPr/>
        </p:nvPicPr>
        <p:blipFill rotWithShape="1">
          <a:blip r:embed="rId3">
            <a:alphaModFix/>
          </a:blip>
          <a:srcRect b="0" l="0" r="0" t="0"/>
          <a:stretch/>
        </p:blipFill>
        <p:spPr>
          <a:xfrm>
            <a:off x="2104132" y="1274009"/>
            <a:ext cx="8010144" cy="117043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g244d23acca8_4_0"/>
          <p:cNvSpPr txBox="1"/>
          <p:nvPr>
            <p:ph type="ctrTitle"/>
          </p:nvPr>
        </p:nvSpPr>
        <p:spPr>
          <a:xfrm>
            <a:off x="538052" y="6933595"/>
            <a:ext cx="10708800" cy="44253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chemeClr val="dk1"/>
              </a:buClr>
              <a:buSzPts val="1600"/>
              <a:buFont typeface="Arial"/>
              <a:buNone/>
            </a:pPr>
            <a:r>
              <a:rPr b="1" lang="ja-JP" sz="1600">
                <a:latin typeface="Arial"/>
                <a:ea typeface="Arial"/>
                <a:cs typeface="Arial"/>
                <a:sym typeface="Arial"/>
              </a:rPr>
              <a:t>●はじめに</a:t>
            </a:r>
            <a:br>
              <a:rPr b="1" lang="ja-JP" sz="1600">
                <a:latin typeface="Arial"/>
                <a:ea typeface="Arial"/>
                <a:cs typeface="Arial"/>
                <a:sym typeface="Arial"/>
              </a:rPr>
            </a:br>
            <a:r>
              <a:rPr lang="ja-JP" sz="1600">
                <a:latin typeface="Arial"/>
                <a:ea typeface="Arial"/>
                <a:cs typeface="Arial"/>
                <a:sym typeface="Arial"/>
              </a:rPr>
              <a:t>　この度は【モニター企画】熊本空港マラソンにエントリーを頂き、誠にありがとうございます。</a:t>
            </a:r>
            <a:br>
              <a:rPr lang="ja-JP" sz="1600">
                <a:latin typeface="Arial"/>
                <a:ea typeface="Arial"/>
                <a:cs typeface="Arial"/>
                <a:sym typeface="Arial"/>
              </a:rPr>
            </a:br>
            <a:r>
              <a:rPr lang="ja-JP" sz="1600">
                <a:latin typeface="Arial"/>
                <a:ea typeface="Arial"/>
                <a:cs typeface="Arial"/>
                <a:sym typeface="Arial"/>
              </a:rPr>
              <a:t>　本大会は、2023年春の新ターミナルビルオープンを約１年後に控え、空港を活用した地域の発展に貢献し、活気ある地域として、空港の周辺地域の皆様から親しまれる交流拠点の場所となることを目的とした、早朝の滑走路を走るイベントです。普段は絶対に立ち入ることができない空港のランウェイマラソンをお楽しみください！</a:t>
            </a:r>
            <a:br>
              <a:rPr lang="ja-JP" sz="1600">
                <a:latin typeface="Arial"/>
                <a:ea typeface="Arial"/>
                <a:cs typeface="Arial"/>
                <a:sym typeface="Arial"/>
              </a:rPr>
            </a:br>
            <a:r>
              <a:rPr lang="ja-JP" sz="1600">
                <a:latin typeface="Arial"/>
                <a:ea typeface="Arial"/>
                <a:cs typeface="Arial"/>
                <a:sym typeface="Arial"/>
              </a:rPr>
              <a:t>　参加選手の皆様におかれましては、</a:t>
            </a:r>
            <a:r>
              <a:rPr lang="ja-JP" sz="1600">
                <a:solidFill>
                  <a:srgbClr val="FF0000"/>
                </a:solidFill>
                <a:latin typeface="Arial"/>
                <a:ea typeface="Arial"/>
                <a:cs typeface="Arial"/>
                <a:sym typeface="Arial"/>
              </a:rPr>
              <a:t>大会前1週間の健康観察</a:t>
            </a:r>
            <a:r>
              <a:rPr lang="ja-JP" sz="1600">
                <a:latin typeface="Arial"/>
                <a:ea typeface="Arial"/>
                <a:cs typeface="Arial"/>
                <a:sym typeface="Arial"/>
              </a:rPr>
              <a:t>や</a:t>
            </a:r>
            <a:r>
              <a:rPr lang="ja-JP" sz="1600">
                <a:solidFill>
                  <a:srgbClr val="FF0000"/>
                </a:solidFill>
                <a:latin typeface="Arial"/>
                <a:ea typeface="Arial"/>
                <a:cs typeface="Arial"/>
                <a:sym typeface="Arial"/>
              </a:rPr>
              <a:t>マスクの着用、小まめな手の消毒</a:t>
            </a:r>
            <a:r>
              <a:rPr lang="ja-JP" sz="1600">
                <a:latin typeface="Arial"/>
                <a:ea typeface="Arial"/>
                <a:cs typeface="Arial"/>
                <a:sym typeface="Arial"/>
              </a:rPr>
              <a:t>など、新型コロナ対策へのご協力を重ねてお願いいたします。</a:t>
            </a:r>
            <a:br>
              <a:rPr lang="ja-JP" sz="1600">
                <a:latin typeface="Arial"/>
                <a:ea typeface="Arial"/>
                <a:cs typeface="Arial"/>
                <a:sym typeface="Arial"/>
              </a:rPr>
            </a:br>
            <a:r>
              <a:rPr lang="ja-JP" sz="1600">
                <a:latin typeface="Arial"/>
                <a:ea typeface="Arial"/>
                <a:cs typeface="Arial"/>
                <a:sym typeface="Arial"/>
              </a:rPr>
              <a:t>　また、空港の特殊性から高度な安全管理が求められる場所での開催に伴い、通常のマラソン以上に注意すべき項目もございます。予め本案内に記載の遵守事項等のご確認・ご協力をお願いいたします。</a:t>
            </a:r>
            <a:br>
              <a:rPr lang="ja-JP" sz="1600">
                <a:latin typeface="Arial"/>
                <a:ea typeface="Arial"/>
                <a:cs typeface="Arial"/>
                <a:sym typeface="Arial"/>
              </a:rPr>
            </a:br>
            <a:endParaRPr sz="1600">
              <a:latin typeface="Arial"/>
              <a:ea typeface="Arial"/>
              <a:cs typeface="Arial"/>
              <a:sym typeface="Arial"/>
            </a:endParaRPr>
          </a:p>
        </p:txBody>
      </p:sp>
      <p:sp>
        <p:nvSpPr>
          <p:cNvPr id="95" name="Google Shape;95;g244d23acca8_4_0"/>
          <p:cNvSpPr txBox="1"/>
          <p:nvPr/>
        </p:nvSpPr>
        <p:spPr>
          <a:xfrm>
            <a:off x="358044" y="2779653"/>
            <a:ext cx="11475900" cy="4092900"/>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Clr>
                <a:schemeClr val="dk1"/>
              </a:buClr>
              <a:buSzPts val="2400"/>
              <a:buFont typeface="Arial"/>
              <a:buNone/>
            </a:pPr>
            <a:r>
              <a:rPr b="1" i="0" lang="ja-JP" sz="2400" u="none" cap="none" strike="noStrike">
                <a:solidFill>
                  <a:schemeClr val="dk1"/>
                </a:solidFill>
                <a:latin typeface="Arial"/>
                <a:ea typeface="Arial"/>
                <a:cs typeface="Arial"/>
                <a:sym typeface="Arial"/>
              </a:rPr>
              <a:t>2022年6月4日（土）開催　@阿蘇くまもと空港</a:t>
            </a:r>
            <a:endParaRPr b="1" i="0" sz="2400" u="none" cap="none" strike="noStrike">
              <a:solidFill>
                <a:schemeClr val="dk1"/>
              </a:solidFill>
              <a:latin typeface="Arial"/>
              <a:ea typeface="Arial"/>
              <a:cs typeface="Arial"/>
              <a:sym typeface="Arial"/>
            </a:endParaRPr>
          </a:p>
          <a:p>
            <a:pPr indent="0" lvl="0" marL="0" marR="0" rtl="0" algn="ctr">
              <a:lnSpc>
                <a:spcPct val="150000"/>
              </a:lnSpc>
              <a:spcBef>
                <a:spcPts val="0"/>
              </a:spcBef>
              <a:spcAft>
                <a:spcPts val="0"/>
              </a:spcAft>
              <a:buClr>
                <a:srgbClr val="FF0000"/>
              </a:buClr>
              <a:buSzPts val="2000"/>
              <a:buFont typeface="Arial"/>
              <a:buNone/>
            </a:pPr>
            <a:r>
              <a:rPr b="1" i="0" lang="ja-JP" sz="2000" u="none" cap="none" strike="noStrike">
                <a:solidFill>
                  <a:srgbClr val="FF0000"/>
                </a:solidFill>
                <a:latin typeface="Arial"/>
                <a:ea typeface="Arial"/>
                <a:cs typeface="Arial"/>
                <a:sym typeface="Arial"/>
              </a:rPr>
              <a:t>受付 　3:30～4:20（検温・健康観察シート提出、金属チェック）</a:t>
            </a:r>
            <a:endParaRPr b="1" i="0" sz="2000" u="none" cap="none" strike="noStrike">
              <a:solidFill>
                <a:srgbClr val="FF0000"/>
              </a:solidFill>
              <a:latin typeface="Arial"/>
              <a:ea typeface="Arial"/>
              <a:cs typeface="Arial"/>
              <a:sym typeface="Arial"/>
            </a:endParaRPr>
          </a:p>
          <a:p>
            <a:pPr indent="0" lvl="0" marL="0" marR="0" rtl="0" algn="l">
              <a:lnSpc>
                <a:spcPct val="150000"/>
              </a:lnSpc>
              <a:spcBef>
                <a:spcPts val="0"/>
              </a:spcBef>
              <a:spcAft>
                <a:spcPts val="0"/>
              </a:spcAft>
              <a:buClr>
                <a:schemeClr val="dk1"/>
              </a:buClr>
              <a:buSzPts val="2000"/>
              <a:buFont typeface="Arial"/>
              <a:buNone/>
            </a:pPr>
            <a:r>
              <a:rPr b="0" i="0" lang="ja-JP" sz="2000" u="none" cap="none" strike="noStrike">
                <a:solidFill>
                  <a:schemeClr val="dk1"/>
                </a:solidFill>
                <a:latin typeface="Arial"/>
                <a:ea typeface="Arial"/>
                <a:cs typeface="Arial"/>
                <a:sym typeface="Arial"/>
              </a:rPr>
              <a:t>　</a:t>
            </a:r>
            <a:r>
              <a:rPr b="0" i="0" lang="ja-JP" sz="1800" u="none" cap="none" strike="noStrike">
                <a:solidFill>
                  <a:schemeClr val="dk1"/>
                </a:solidFill>
                <a:latin typeface="Arial"/>
                <a:ea typeface="Arial"/>
                <a:cs typeface="Arial"/>
                <a:sym typeface="Arial"/>
              </a:rPr>
              <a:t>主　　催：阿蘇くまもと空港早朝ランウェイマラソン実行委員会</a:t>
            </a:r>
            <a:endParaRPr b="0" i="0" sz="18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chemeClr val="dk1"/>
              </a:buClr>
              <a:buSzPts val="1800"/>
              <a:buFont typeface="Arial"/>
              <a:buNone/>
            </a:pPr>
            <a:r>
              <a:rPr b="0" i="0" lang="ja-JP" sz="1800" u="none" cap="none" strike="noStrike">
                <a:solidFill>
                  <a:schemeClr val="dk1"/>
                </a:solidFill>
                <a:latin typeface="Arial"/>
                <a:ea typeface="Arial"/>
                <a:cs typeface="Arial"/>
                <a:sym typeface="Arial"/>
              </a:rPr>
              <a:t>　特別協賛：株式会社イズミ車体製作所</a:t>
            </a:r>
            <a:endParaRPr b="0" i="0" sz="18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chemeClr val="dk1"/>
              </a:buClr>
              <a:buSzPts val="1800"/>
              <a:buFont typeface="Arial"/>
              <a:buNone/>
            </a:pPr>
            <a:r>
              <a:rPr b="0" i="0" lang="ja-JP" sz="1800" u="none" cap="none" strike="noStrike">
                <a:solidFill>
                  <a:schemeClr val="dk1"/>
                </a:solidFill>
                <a:latin typeface="Arial"/>
                <a:ea typeface="Arial"/>
                <a:cs typeface="Arial"/>
                <a:sym typeface="Arial"/>
              </a:rPr>
              <a:t>　協　　賛：NPO法人くまもとあそびLABO、株式会社八代美研、全日本空輸株式会社、日本航空株式会社、</a:t>
            </a:r>
            <a:endParaRPr b="0" i="0" sz="18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chemeClr val="dk1"/>
              </a:buClr>
              <a:buSzPts val="1800"/>
              <a:buFont typeface="Arial"/>
              <a:buNone/>
            </a:pPr>
            <a:r>
              <a:rPr b="0" i="0" lang="ja-JP" sz="1800" u="none" cap="none" strike="noStrike">
                <a:solidFill>
                  <a:schemeClr val="dk1"/>
                </a:solidFill>
                <a:latin typeface="Arial"/>
                <a:ea typeface="Arial"/>
                <a:cs typeface="Arial"/>
                <a:sym typeface="Arial"/>
              </a:rPr>
              <a:t>　　　　　　清流山水花あゆの里、日本マクドナルド株式会社、株式会社杉養蜂園、</a:t>
            </a:r>
            <a:endParaRPr b="0" i="0" sz="18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chemeClr val="dk1"/>
              </a:buClr>
              <a:buSzPts val="1800"/>
              <a:buFont typeface="Arial"/>
              <a:buNone/>
            </a:pPr>
            <a:r>
              <a:rPr b="0" i="0" lang="ja-JP" sz="1800" u="none" cap="none" strike="noStrike">
                <a:solidFill>
                  <a:schemeClr val="dk1"/>
                </a:solidFill>
                <a:latin typeface="Arial"/>
                <a:ea typeface="Arial"/>
                <a:cs typeface="Arial"/>
                <a:sym typeface="Arial"/>
              </a:rPr>
              <a:t>　　　　　　セブン-イレブン熊本空港店、株式会社アクアファミリー</a:t>
            </a:r>
            <a:endParaRPr b="0" i="0" sz="18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chemeClr val="dk1"/>
              </a:buClr>
              <a:buSzPts val="1800"/>
              <a:buFont typeface="Arial"/>
              <a:buNone/>
            </a:pPr>
            <a:r>
              <a:rPr b="0" i="0" lang="ja-JP" sz="1800" u="none" cap="none" strike="noStrike">
                <a:solidFill>
                  <a:schemeClr val="dk1"/>
                </a:solidFill>
                <a:latin typeface="Arial"/>
                <a:ea typeface="Arial"/>
                <a:cs typeface="Arial"/>
                <a:sym typeface="Arial"/>
              </a:rPr>
              <a:t>　協　　力：熊本国際空港株式会社</a:t>
            </a:r>
            <a:endParaRPr b="0" i="0" sz="18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chemeClr val="dk1"/>
              </a:buClr>
              <a:buSzPts val="1800"/>
              <a:buFont typeface="Arial"/>
              <a:buNone/>
            </a:pPr>
            <a:r>
              <a:rPr b="0" i="0" lang="ja-JP" sz="1800" u="none" cap="none" strike="noStrike">
                <a:solidFill>
                  <a:schemeClr val="dk1"/>
                </a:solidFill>
                <a:latin typeface="Arial"/>
                <a:ea typeface="Arial"/>
                <a:cs typeface="Arial"/>
                <a:sym typeface="Arial"/>
              </a:rPr>
              <a:t>　運　　営</a:t>
            </a:r>
            <a:r>
              <a:rPr b="0" i="0" lang="ja-JP" sz="2000" u="none" cap="none" strike="noStrike">
                <a:solidFill>
                  <a:schemeClr val="dk1"/>
                </a:solidFill>
                <a:latin typeface="Arial"/>
                <a:ea typeface="Arial"/>
                <a:cs typeface="Arial"/>
                <a:sym typeface="Arial"/>
              </a:rPr>
              <a:t>：株式会社LocalGain</a:t>
            </a:r>
            <a:endParaRPr b="0" i="0" sz="2000" u="none" cap="none" strike="noStrike">
              <a:solidFill>
                <a:schemeClr val="dk1"/>
              </a:solidFill>
              <a:latin typeface="Arial"/>
              <a:ea typeface="Arial"/>
              <a:cs typeface="Arial"/>
              <a:sym typeface="Arial"/>
            </a:endParaRPr>
          </a:p>
        </p:txBody>
      </p:sp>
      <p:sp>
        <p:nvSpPr>
          <p:cNvPr id="96" name="Google Shape;96;g244d23acca8_4_0"/>
          <p:cNvSpPr txBox="1"/>
          <p:nvPr/>
        </p:nvSpPr>
        <p:spPr>
          <a:xfrm>
            <a:off x="754858" y="11389443"/>
            <a:ext cx="5354400" cy="828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Arial"/>
              <a:buNone/>
            </a:pPr>
            <a:r>
              <a:rPr b="1" i="0" lang="ja-JP" sz="1600" u="none" cap="none" strike="noStrike">
                <a:solidFill>
                  <a:schemeClr val="dk1"/>
                </a:solidFill>
                <a:latin typeface="Arial"/>
                <a:ea typeface="Arial"/>
                <a:cs typeface="Arial"/>
                <a:sym typeface="Arial"/>
              </a:rPr>
              <a:t>●タイムスケジュール</a:t>
            </a:r>
            <a:endParaRPr b="1"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600"/>
              <a:buFont typeface="Calibri"/>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600"/>
              <a:buFont typeface="Arial"/>
              <a:buNone/>
            </a:pPr>
            <a:r>
              <a:rPr b="0" i="0" lang="ja-JP" sz="1600" u="none" cap="none" strike="noStrike">
                <a:solidFill>
                  <a:schemeClr val="dk1"/>
                </a:solidFill>
                <a:latin typeface="Arial"/>
                <a:ea typeface="Arial"/>
                <a:cs typeface="Arial"/>
                <a:sym typeface="Arial"/>
              </a:rPr>
              <a:t>6月4日（土）</a:t>
            </a:r>
            <a:endParaRPr b="0" i="0" sz="1600" u="none" cap="none" strike="noStrike">
              <a:solidFill>
                <a:schemeClr val="dk1"/>
              </a:solidFill>
              <a:latin typeface="Arial"/>
              <a:ea typeface="Arial"/>
              <a:cs typeface="Arial"/>
              <a:sym typeface="Arial"/>
            </a:endParaRPr>
          </a:p>
        </p:txBody>
      </p:sp>
      <p:graphicFrame>
        <p:nvGraphicFramePr>
          <p:cNvPr id="97" name="Google Shape;97;g244d23acca8_4_0"/>
          <p:cNvGraphicFramePr/>
          <p:nvPr/>
        </p:nvGraphicFramePr>
        <p:xfrm>
          <a:off x="788619" y="12279391"/>
          <a:ext cx="3000000" cy="3000000"/>
        </p:xfrm>
        <a:graphic>
          <a:graphicData uri="http://schemas.openxmlformats.org/drawingml/2006/table">
            <a:tbl>
              <a:tblPr bandRow="1" firstRow="1">
                <a:noFill/>
                <a:tableStyleId>{A5F71257-0E05-4235-8AAC-FF9D2747ABBD}</a:tableStyleId>
              </a:tblPr>
              <a:tblGrid>
                <a:gridCol w="2798125"/>
                <a:gridCol w="7660000"/>
              </a:tblGrid>
              <a:tr h="484800">
                <a:tc>
                  <a:txBody>
                    <a:bodyPr/>
                    <a:lstStyle/>
                    <a:p>
                      <a:pPr indent="0" lvl="0" marL="0" marR="0" rtl="0" algn="ctr">
                        <a:spcBef>
                          <a:spcPts val="0"/>
                        </a:spcBef>
                        <a:spcAft>
                          <a:spcPts val="0"/>
                        </a:spcAft>
                        <a:buNone/>
                      </a:pPr>
                      <a:r>
                        <a:rPr lang="ja-JP" sz="1700" u="none" cap="none" strike="noStrike"/>
                        <a:t>時間</a:t>
                      </a:r>
                      <a:endParaRPr sz="1700" u="none" cap="none" strike="noStrike">
                        <a:latin typeface="Arial"/>
                        <a:ea typeface="Arial"/>
                        <a:cs typeface="Arial"/>
                        <a:sym typeface="Arial"/>
                      </a:endParaRPr>
                    </a:p>
                  </a:txBody>
                  <a:tcPr marT="50300" marB="50300" marR="91450" marL="91450" anchor="ctr"/>
                </a:tc>
                <a:tc>
                  <a:txBody>
                    <a:bodyPr/>
                    <a:lstStyle/>
                    <a:p>
                      <a:pPr indent="0" lvl="0" marL="0" marR="0" rtl="0" algn="ctr">
                        <a:spcBef>
                          <a:spcPts val="0"/>
                        </a:spcBef>
                        <a:spcAft>
                          <a:spcPts val="0"/>
                        </a:spcAft>
                        <a:buNone/>
                      </a:pPr>
                      <a:r>
                        <a:rPr lang="ja-JP" sz="1700" u="none" cap="none" strike="noStrike"/>
                        <a:t>内容</a:t>
                      </a:r>
                      <a:endParaRPr sz="1700" u="none" cap="none" strike="noStrike">
                        <a:latin typeface="Arial"/>
                        <a:ea typeface="Arial"/>
                        <a:cs typeface="Arial"/>
                        <a:sym typeface="Arial"/>
                      </a:endParaRPr>
                    </a:p>
                  </a:txBody>
                  <a:tcPr marT="50300" marB="50300" marR="91450" marL="91450" anchor="ctr"/>
                </a:tc>
              </a:tr>
              <a:tr h="484800">
                <a:tc>
                  <a:txBody>
                    <a:bodyPr/>
                    <a:lstStyle/>
                    <a:p>
                      <a:pPr indent="0" lvl="0" marL="0" marR="0" rtl="0" algn="ctr">
                        <a:spcBef>
                          <a:spcPts val="0"/>
                        </a:spcBef>
                        <a:spcAft>
                          <a:spcPts val="0"/>
                        </a:spcAft>
                        <a:buNone/>
                      </a:pPr>
                      <a:r>
                        <a:rPr b="0" lang="ja-JP" sz="1700" u="none" cap="none" strike="noStrike">
                          <a:solidFill>
                            <a:srgbClr val="42210B"/>
                          </a:solidFill>
                        </a:rPr>
                        <a:t>3:30～4:20</a:t>
                      </a:r>
                      <a:endParaRPr b="0" sz="1700" u="none" cap="none" strike="noStrike">
                        <a:solidFill>
                          <a:srgbClr val="42210B"/>
                        </a:solidFill>
                        <a:latin typeface="Arial"/>
                        <a:ea typeface="Arial"/>
                        <a:cs typeface="Arial"/>
                        <a:sym typeface="Arial"/>
                      </a:endParaRPr>
                    </a:p>
                  </a:txBody>
                  <a:tcPr marT="69850" marB="69850" marR="63500" marL="63500" anchor="ctr"/>
                </a:tc>
                <a:tc>
                  <a:txBody>
                    <a:bodyPr/>
                    <a:lstStyle/>
                    <a:p>
                      <a:pPr indent="0" lvl="0" marL="0" marR="0" rtl="0" algn="ctr">
                        <a:spcBef>
                          <a:spcPts val="0"/>
                        </a:spcBef>
                        <a:spcAft>
                          <a:spcPts val="0"/>
                        </a:spcAft>
                        <a:buNone/>
                      </a:pPr>
                      <a:r>
                        <a:rPr b="0" lang="ja-JP" sz="1700" u="none" cap="none" strike="noStrike"/>
                        <a:t>受付（検温・健康観察シート・金属チェック）</a:t>
                      </a:r>
                      <a:endParaRPr b="0" sz="1700" u="none" cap="none" strike="noStrike">
                        <a:latin typeface="Arial"/>
                        <a:ea typeface="Arial"/>
                        <a:cs typeface="Arial"/>
                        <a:sym typeface="Arial"/>
                      </a:endParaRPr>
                    </a:p>
                  </a:txBody>
                  <a:tcPr marT="69850" marB="69850" marR="63500" marL="63500" anchor="ctr"/>
                </a:tc>
              </a:tr>
              <a:tr h="484800">
                <a:tc>
                  <a:txBody>
                    <a:bodyPr/>
                    <a:lstStyle/>
                    <a:p>
                      <a:pPr indent="0" lvl="0" marL="0" marR="0" rtl="0" algn="ctr">
                        <a:spcBef>
                          <a:spcPts val="0"/>
                        </a:spcBef>
                        <a:spcAft>
                          <a:spcPts val="0"/>
                        </a:spcAft>
                        <a:buNone/>
                      </a:pPr>
                      <a:r>
                        <a:rPr b="0" lang="ja-JP" sz="1700" u="none" cap="none" strike="noStrike">
                          <a:solidFill>
                            <a:srgbClr val="42210B"/>
                          </a:solidFill>
                        </a:rPr>
                        <a:t>4:30</a:t>
                      </a:r>
                      <a:endParaRPr b="0" sz="1700" u="none" cap="none" strike="noStrike">
                        <a:solidFill>
                          <a:srgbClr val="42210B"/>
                        </a:solidFill>
                        <a:latin typeface="Arial"/>
                        <a:ea typeface="Arial"/>
                        <a:cs typeface="Arial"/>
                        <a:sym typeface="Arial"/>
                      </a:endParaRPr>
                    </a:p>
                  </a:txBody>
                  <a:tcPr marT="69850" marB="69850" marR="63500" marL="63500" anchor="ctr"/>
                </a:tc>
                <a:tc>
                  <a:txBody>
                    <a:bodyPr/>
                    <a:lstStyle/>
                    <a:p>
                      <a:pPr indent="0" lvl="0" marL="0" marR="0" rtl="0" algn="ctr">
                        <a:spcBef>
                          <a:spcPts val="0"/>
                        </a:spcBef>
                        <a:spcAft>
                          <a:spcPts val="0"/>
                        </a:spcAft>
                        <a:buNone/>
                      </a:pPr>
                      <a:r>
                        <a:rPr b="0" lang="ja-JP" sz="1700" u="none" cap="none" strike="noStrike"/>
                        <a:t>簡易開会式・競技説明</a:t>
                      </a:r>
                      <a:endParaRPr b="0" sz="1700" u="none" cap="none" strike="noStrike">
                        <a:latin typeface="Arial"/>
                        <a:ea typeface="Arial"/>
                        <a:cs typeface="Arial"/>
                        <a:sym typeface="Arial"/>
                      </a:endParaRPr>
                    </a:p>
                  </a:txBody>
                  <a:tcPr marT="69850" marB="69850" marR="63500" marL="63500" anchor="ctr"/>
                </a:tc>
              </a:tr>
              <a:tr h="484800">
                <a:tc>
                  <a:txBody>
                    <a:bodyPr/>
                    <a:lstStyle/>
                    <a:p>
                      <a:pPr indent="0" lvl="0" marL="0" marR="0" rtl="0" algn="ctr">
                        <a:lnSpc>
                          <a:spcPct val="100000"/>
                        </a:lnSpc>
                        <a:spcBef>
                          <a:spcPts val="0"/>
                        </a:spcBef>
                        <a:spcAft>
                          <a:spcPts val="0"/>
                        </a:spcAft>
                        <a:buClr>
                          <a:srgbClr val="000000"/>
                        </a:buClr>
                        <a:buSzPts val="1700"/>
                        <a:buFont typeface="Calibri"/>
                        <a:buNone/>
                      </a:pPr>
                      <a:r>
                        <a:rPr b="0" lang="ja-JP" sz="1700" u="none" cap="none" strike="noStrike">
                          <a:solidFill>
                            <a:srgbClr val="000000"/>
                          </a:solidFill>
                        </a:rPr>
                        <a:t>4:50</a:t>
                      </a:r>
                      <a:endParaRPr b="0" i="0" sz="1700" u="none" cap="none" strike="noStrike">
                        <a:solidFill>
                          <a:srgbClr val="000000"/>
                        </a:solidFill>
                        <a:latin typeface="Arial"/>
                        <a:ea typeface="Arial"/>
                        <a:cs typeface="Arial"/>
                        <a:sym typeface="Arial"/>
                      </a:endParaRPr>
                    </a:p>
                  </a:txBody>
                  <a:tcPr marT="45725" marB="45725" marR="91450" marL="91450" anchor="ctr"/>
                </a:tc>
                <a:tc>
                  <a:txBody>
                    <a:bodyPr/>
                    <a:lstStyle/>
                    <a:p>
                      <a:pPr indent="0" lvl="0" marL="0" marR="0" rtl="0" algn="ctr">
                        <a:spcBef>
                          <a:spcPts val="0"/>
                        </a:spcBef>
                        <a:spcAft>
                          <a:spcPts val="0"/>
                        </a:spcAft>
                        <a:buNone/>
                      </a:pPr>
                      <a:r>
                        <a:rPr lang="ja-JP" sz="1700" u="none" cap="none" strike="noStrike"/>
                        <a:t>競技スタート</a:t>
                      </a:r>
                      <a:endParaRPr sz="1700" u="none" cap="none" strike="noStrike">
                        <a:latin typeface="Arial"/>
                        <a:ea typeface="Arial"/>
                        <a:cs typeface="Arial"/>
                        <a:sym typeface="Arial"/>
                      </a:endParaRPr>
                    </a:p>
                  </a:txBody>
                  <a:tcPr marT="45725" marB="45725" marR="91450" marL="91450" anchor="ctr"/>
                </a:tc>
              </a:tr>
              <a:tr h="484800">
                <a:tc>
                  <a:txBody>
                    <a:bodyPr/>
                    <a:lstStyle/>
                    <a:p>
                      <a:pPr indent="0" lvl="0" marL="0" marR="0" rtl="0" algn="ctr">
                        <a:lnSpc>
                          <a:spcPct val="100000"/>
                        </a:lnSpc>
                        <a:spcBef>
                          <a:spcPts val="0"/>
                        </a:spcBef>
                        <a:spcAft>
                          <a:spcPts val="0"/>
                        </a:spcAft>
                        <a:buClr>
                          <a:srgbClr val="000000"/>
                        </a:buClr>
                        <a:buSzPts val="1700"/>
                        <a:buFont typeface="Calibri"/>
                        <a:buNone/>
                      </a:pPr>
                      <a:r>
                        <a:rPr b="0" lang="ja-JP" sz="1700" u="none" cap="none" strike="noStrike">
                          <a:solidFill>
                            <a:srgbClr val="000000"/>
                          </a:solidFill>
                        </a:rPr>
                        <a:t>6:00</a:t>
                      </a:r>
                      <a:endParaRPr b="0" i="0" sz="1700" u="none" cap="none" strike="noStrike">
                        <a:solidFill>
                          <a:srgbClr val="000000"/>
                        </a:solidFill>
                        <a:latin typeface="Arial"/>
                        <a:ea typeface="Arial"/>
                        <a:cs typeface="Arial"/>
                        <a:sym typeface="Arial"/>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700"/>
                        <a:buFont typeface="Calibri"/>
                        <a:buNone/>
                      </a:pPr>
                      <a:r>
                        <a:rPr b="0" lang="ja-JP" sz="1700" u="none" cap="none" strike="noStrike">
                          <a:solidFill>
                            <a:srgbClr val="000000"/>
                          </a:solidFill>
                        </a:rPr>
                        <a:t>表彰式</a:t>
                      </a:r>
                      <a:endParaRPr b="0" i="0" sz="1700" u="none" cap="none" strike="noStrike">
                        <a:solidFill>
                          <a:srgbClr val="000000"/>
                        </a:solidFill>
                        <a:latin typeface="Arial"/>
                        <a:ea typeface="Arial"/>
                        <a:cs typeface="Arial"/>
                        <a:sym typeface="Arial"/>
                      </a:endParaRPr>
                    </a:p>
                  </a:txBody>
                  <a:tcPr marT="45725" marB="45725" marR="91450" marL="91450" anchor="ctr"/>
                </a:tc>
              </a:tr>
              <a:tr h="484800">
                <a:tc>
                  <a:txBody>
                    <a:bodyPr/>
                    <a:lstStyle/>
                    <a:p>
                      <a:pPr indent="0" lvl="0" marL="0" marR="0" rtl="0" algn="ctr">
                        <a:lnSpc>
                          <a:spcPct val="100000"/>
                        </a:lnSpc>
                        <a:spcBef>
                          <a:spcPts val="0"/>
                        </a:spcBef>
                        <a:spcAft>
                          <a:spcPts val="0"/>
                        </a:spcAft>
                        <a:buClr>
                          <a:srgbClr val="000000"/>
                        </a:buClr>
                        <a:buSzPts val="1700"/>
                        <a:buFont typeface="Calibri"/>
                        <a:buNone/>
                      </a:pPr>
                      <a:r>
                        <a:rPr b="0" lang="ja-JP" sz="1700" u="none" cap="none" strike="noStrike">
                          <a:solidFill>
                            <a:srgbClr val="000000"/>
                          </a:solidFill>
                        </a:rPr>
                        <a:t>6:20</a:t>
                      </a:r>
                      <a:endParaRPr b="0" i="0" sz="1700" u="none" cap="none" strike="noStrike">
                        <a:solidFill>
                          <a:srgbClr val="000000"/>
                        </a:solidFill>
                        <a:latin typeface="Arial"/>
                        <a:ea typeface="Arial"/>
                        <a:cs typeface="Arial"/>
                        <a:sym typeface="Arial"/>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700"/>
                        <a:buFont typeface="Calibri"/>
                        <a:buNone/>
                      </a:pPr>
                      <a:r>
                        <a:rPr b="0" lang="ja-JP" sz="1700" u="none" cap="none" strike="noStrike">
                          <a:solidFill>
                            <a:srgbClr val="000000"/>
                          </a:solidFill>
                        </a:rPr>
                        <a:t>競技終了</a:t>
                      </a:r>
                      <a:endParaRPr b="0" i="0" sz="1700" u="none" cap="none" strike="noStrike">
                        <a:solidFill>
                          <a:srgbClr val="000000"/>
                        </a:solidFill>
                        <a:latin typeface="Arial"/>
                        <a:ea typeface="Arial"/>
                        <a:cs typeface="Arial"/>
                        <a:sym typeface="Arial"/>
                      </a:endParaRPr>
                    </a:p>
                  </a:txBody>
                  <a:tcPr marT="45725" marB="45725" marR="91450" marL="91450" anchor="ctr"/>
                </a:tc>
              </a:tr>
            </a:tbl>
          </a:graphicData>
        </a:graphic>
      </p:graphicFrame>
      <p:sp>
        <p:nvSpPr>
          <p:cNvPr id="98" name="Google Shape;98;g244d23acca8_4_0"/>
          <p:cNvSpPr txBox="1"/>
          <p:nvPr/>
        </p:nvSpPr>
        <p:spPr>
          <a:xfrm>
            <a:off x="5297682" y="596671"/>
            <a:ext cx="1440000" cy="400200"/>
          </a:xfrm>
          <a:prstGeom prst="rect">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i="0" lang="ja-JP" sz="2000" u="none" cap="none" strike="noStrike">
                <a:solidFill>
                  <a:schemeClr val="dk1"/>
                </a:solidFill>
                <a:latin typeface="Arial"/>
                <a:ea typeface="Arial"/>
                <a:cs typeface="Arial"/>
                <a:sym typeface="Arial"/>
              </a:rPr>
              <a:t>参加案内</a:t>
            </a:r>
            <a:endParaRPr/>
          </a:p>
        </p:txBody>
      </p:sp>
      <p:pic>
        <p:nvPicPr>
          <p:cNvPr id="99" name="Google Shape;99;g244d23acca8_4_0"/>
          <p:cNvPicPr preferRelativeResize="0"/>
          <p:nvPr/>
        </p:nvPicPr>
        <p:blipFill rotWithShape="1">
          <a:blip r:embed="rId3">
            <a:alphaModFix/>
          </a:blip>
          <a:srcRect b="0" l="0" r="0" t="0"/>
          <a:stretch/>
        </p:blipFill>
        <p:spPr>
          <a:xfrm>
            <a:off x="2104132" y="1274009"/>
            <a:ext cx="8010144" cy="117043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
          <p:cNvSpPr txBox="1"/>
          <p:nvPr/>
        </p:nvSpPr>
        <p:spPr>
          <a:xfrm>
            <a:off x="445817" y="1320233"/>
            <a:ext cx="11345588" cy="168515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Arial"/>
              <a:buNone/>
            </a:pPr>
            <a:r>
              <a:rPr b="1" i="0" lang="ja-JP" sz="1600" u="none" cap="none" strike="noStrike">
                <a:solidFill>
                  <a:schemeClr val="dk1"/>
                </a:solidFill>
                <a:latin typeface="Arial"/>
                <a:ea typeface="Arial"/>
                <a:cs typeface="Arial"/>
                <a:sym typeface="Arial"/>
              </a:rPr>
              <a:t>●アクセス　</a:t>
            </a:r>
            <a:endParaRPr b="1"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600"/>
              <a:buFont typeface="Calibri"/>
              <a:buNone/>
            </a:pPr>
            <a:r>
              <a:t/>
            </a:r>
            <a:endParaRPr b="1"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600"/>
              <a:buFont typeface="Arial"/>
              <a:buNone/>
            </a:pPr>
            <a:r>
              <a:rPr b="1" i="0" lang="ja-JP" sz="1600" u="none" cap="none" strike="noStrike">
                <a:solidFill>
                  <a:schemeClr val="dk1"/>
                </a:solidFill>
                <a:latin typeface="Arial"/>
                <a:ea typeface="Arial"/>
                <a:cs typeface="Arial"/>
                <a:sym typeface="Arial"/>
              </a:rPr>
              <a:t>　阿蘇くまもと空港（熊本県上益城郡益城町小谷1802-2）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600"/>
              <a:buFont typeface="Arial"/>
              <a:buNone/>
            </a:pPr>
            <a:r>
              <a:rPr b="1" i="0" lang="ja-JP" sz="1600" u="none" cap="none" strike="noStrike">
                <a:solidFill>
                  <a:schemeClr val="dk1"/>
                </a:solidFill>
                <a:latin typeface="Arial"/>
                <a:ea typeface="Arial"/>
                <a:cs typeface="Arial"/>
                <a:sym typeface="Arial"/>
              </a:rPr>
              <a:t>　　　　</a:t>
            </a:r>
            <a:r>
              <a:rPr b="0" i="0" lang="ja-JP" sz="1400" u="none" cap="none" strike="noStrike">
                <a:solidFill>
                  <a:schemeClr val="dk1"/>
                </a:solidFill>
                <a:latin typeface="Arial"/>
                <a:ea typeface="Arial"/>
                <a:cs typeface="Arial"/>
                <a:sym typeface="Arial"/>
              </a:rPr>
              <a:t>益城熊本空港ICより約15分（約10km）</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rPr b="0" i="0" lang="ja-JP" sz="1400" u="none" cap="none" strike="noStrike">
                <a:solidFill>
                  <a:schemeClr val="dk1"/>
                </a:solidFill>
                <a:latin typeface="Arial"/>
                <a:ea typeface="Arial"/>
                <a:cs typeface="Arial"/>
                <a:sym typeface="Arial"/>
              </a:rPr>
              <a:t>　　　　　※シャトルバス・公共交通機関はありません。自家用車・タクシー・レンタカー等の利用をお願いいたします。</a:t>
            </a:r>
            <a:endParaRPr b="0" i="0" sz="1400" u="none" cap="none" strike="noStrike">
              <a:solidFill>
                <a:schemeClr val="dk1"/>
              </a:solidFill>
              <a:latin typeface="Arial"/>
              <a:ea typeface="Arial"/>
              <a:cs typeface="Arial"/>
              <a:sym typeface="Arial"/>
            </a:endParaRPr>
          </a:p>
        </p:txBody>
      </p:sp>
      <p:sp>
        <p:nvSpPr>
          <p:cNvPr id="105" name="Google Shape;105;p2"/>
          <p:cNvSpPr txBox="1"/>
          <p:nvPr/>
        </p:nvSpPr>
        <p:spPr>
          <a:xfrm>
            <a:off x="445816" y="8857551"/>
            <a:ext cx="2487883" cy="39503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Arial"/>
              <a:buNone/>
            </a:pPr>
            <a:r>
              <a:rPr b="1" i="0" lang="ja-JP" sz="1600" u="none" cap="none" strike="noStrike">
                <a:solidFill>
                  <a:schemeClr val="dk1"/>
                </a:solidFill>
                <a:latin typeface="Arial"/>
                <a:ea typeface="Arial"/>
                <a:cs typeface="Arial"/>
                <a:sym typeface="Arial"/>
              </a:rPr>
              <a:t>●駐車場・受付拡大図　</a:t>
            </a:r>
            <a:endParaRPr b="0" i="0" sz="1600" u="none" cap="none" strike="noStrike">
              <a:solidFill>
                <a:schemeClr val="dk1"/>
              </a:solidFill>
              <a:latin typeface="Arial"/>
              <a:ea typeface="Arial"/>
              <a:cs typeface="Arial"/>
              <a:sym typeface="Arial"/>
            </a:endParaRPr>
          </a:p>
        </p:txBody>
      </p:sp>
      <p:pic>
        <p:nvPicPr>
          <p:cNvPr id="106" name="Google Shape;106;p2"/>
          <p:cNvPicPr preferRelativeResize="0"/>
          <p:nvPr/>
        </p:nvPicPr>
        <p:blipFill rotWithShape="1">
          <a:blip r:embed="rId3">
            <a:alphaModFix/>
          </a:blip>
          <a:srcRect b="5103" l="0" r="0" t="7618"/>
          <a:stretch/>
        </p:blipFill>
        <p:spPr>
          <a:xfrm>
            <a:off x="1051827" y="2671299"/>
            <a:ext cx="10015205" cy="6097425"/>
          </a:xfrm>
          <a:prstGeom prst="rect">
            <a:avLst/>
          </a:prstGeom>
          <a:noFill/>
          <a:ln>
            <a:noFill/>
          </a:ln>
        </p:spPr>
      </p:pic>
      <p:pic>
        <p:nvPicPr>
          <p:cNvPr descr="車" id="107" name="Google Shape;107;p2"/>
          <p:cNvPicPr preferRelativeResize="0"/>
          <p:nvPr/>
        </p:nvPicPr>
        <p:blipFill rotWithShape="1">
          <a:blip r:embed="rId4">
            <a:alphaModFix/>
          </a:blip>
          <a:srcRect b="0" l="0" r="0" t="0"/>
          <a:stretch/>
        </p:blipFill>
        <p:spPr>
          <a:xfrm>
            <a:off x="978896" y="2075070"/>
            <a:ext cx="341792" cy="341792"/>
          </a:xfrm>
          <a:prstGeom prst="rect">
            <a:avLst/>
          </a:prstGeom>
          <a:noFill/>
          <a:ln>
            <a:noFill/>
          </a:ln>
        </p:spPr>
      </p:pic>
      <p:sp>
        <p:nvSpPr>
          <p:cNvPr id="108" name="Google Shape;108;p2"/>
          <p:cNvSpPr txBox="1"/>
          <p:nvPr/>
        </p:nvSpPr>
        <p:spPr>
          <a:xfrm>
            <a:off x="1213238" y="5381206"/>
            <a:ext cx="1159424" cy="307777"/>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ja-JP" sz="1400" u="none" cap="none" strike="noStrike">
                <a:solidFill>
                  <a:schemeClr val="dk1"/>
                </a:solidFill>
                <a:latin typeface="Arial"/>
                <a:ea typeface="Arial"/>
                <a:cs typeface="Arial"/>
                <a:sym typeface="Arial"/>
              </a:rPr>
              <a:t>←熊本市内</a:t>
            </a:r>
            <a:endParaRPr/>
          </a:p>
        </p:txBody>
      </p:sp>
      <p:sp>
        <p:nvSpPr>
          <p:cNvPr id="109" name="Google Shape;109;p2"/>
          <p:cNvSpPr txBox="1"/>
          <p:nvPr/>
        </p:nvSpPr>
        <p:spPr>
          <a:xfrm>
            <a:off x="2686645" y="2761757"/>
            <a:ext cx="1159424" cy="307777"/>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ja-JP" sz="1400" u="none" cap="none" strike="noStrike">
                <a:solidFill>
                  <a:schemeClr val="dk1"/>
                </a:solidFill>
                <a:latin typeface="Arial"/>
                <a:ea typeface="Arial"/>
                <a:cs typeface="Arial"/>
                <a:sym typeface="Arial"/>
              </a:rPr>
              <a:t>阿蘇方面→</a:t>
            </a:r>
            <a:endParaRPr/>
          </a:p>
        </p:txBody>
      </p:sp>
      <p:sp>
        <p:nvSpPr>
          <p:cNvPr id="110" name="Google Shape;110;p2"/>
          <p:cNvSpPr txBox="1"/>
          <p:nvPr/>
        </p:nvSpPr>
        <p:spPr>
          <a:xfrm>
            <a:off x="1288254" y="3189769"/>
            <a:ext cx="1159424" cy="307777"/>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ja-JP" sz="1400" u="none" cap="none" strike="noStrike">
                <a:solidFill>
                  <a:schemeClr val="dk1"/>
                </a:solidFill>
                <a:latin typeface="Arial"/>
                <a:ea typeface="Arial"/>
                <a:cs typeface="Arial"/>
                <a:sym typeface="Arial"/>
              </a:rPr>
              <a:t>↑福岡方面</a:t>
            </a:r>
            <a:endParaRPr/>
          </a:p>
        </p:txBody>
      </p:sp>
      <p:sp>
        <p:nvSpPr>
          <p:cNvPr id="111" name="Google Shape;111;p2"/>
          <p:cNvSpPr txBox="1"/>
          <p:nvPr/>
        </p:nvSpPr>
        <p:spPr>
          <a:xfrm>
            <a:off x="3182222" y="8348105"/>
            <a:ext cx="1159424" cy="307777"/>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ja-JP" sz="1400" u="none" cap="none" strike="noStrike">
                <a:solidFill>
                  <a:schemeClr val="dk1"/>
                </a:solidFill>
                <a:latin typeface="Arial"/>
                <a:ea typeface="Arial"/>
                <a:cs typeface="Arial"/>
                <a:sym typeface="Arial"/>
              </a:rPr>
              <a:t>↓八代方面</a:t>
            </a:r>
            <a:endParaRPr/>
          </a:p>
        </p:txBody>
      </p:sp>
      <p:grpSp>
        <p:nvGrpSpPr>
          <p:cNvPr id="112" name="Google Shape;112;p2"/>
          <p:cNvGrpSpPr/>
          <p:nvPr/>
        </p:nvGrpSpPr>
        <p:grpSpPr>
          <a:xfrm>
            <a:off x="1745300" y="3632470"/>
            <a:ext cx="702378" cy="369332"/>
            <a:chOff x="365510" y="4196561"/>
            <a:chExt cx="702378" cy="369332"/>
          </a:xfrm>
        </p:grpSpPr>
        <p:sp>
          <p:nvSpPr>
            <p:cNvPr id="113" name="Google Shape;113;p2"/>
            <p:cNvSpPr/>
            <p:nvPr/>
          </p:nvSpPr>
          <p:spPr>
            <a:xfrm rot="10800000">
              <a:off x="566394" y="4305419"/>
              <a:ext cx="276675" cy="213171"/>
            </a:xfrm>
            <a:prstGeom prst="triangle">
              <a:avLst>
                <a:gd fmla="val 50000" name="adj"/>
              </a:avLst>
            </a:prstGeom>
            <a:solidFill>
              <a:srgbClr val="0070C0"/>
            </a:solidFill>
            <a:ln cap="flat" cmpd="sng" w="177800">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4" name="Google Shape;114;p2"/>
            <p:cNvSpPr txBox="1"/>
            <p:nvPr/>
          </p:nvSpPr>
          <p:spPr>
            <a:xfrm>
              <a:off x="365510" y="4196561"/>
              <a:ext cx="702378"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ja-JP" sz="1800" u="none" cap="none" strike="noStrike">
                  <a:solidFill>
                    <a:schemeClr val="lt1"/>
                  </a:solidFill>
                  <a:latin typeface="Calibri"/>
                  <a:ea typeface="Calibri"/>
                  <a:cs typeface="Calibri"/>
                  <a:sym typeface="Calibri"/>
                </a:rPr>
                <a:t>57</a:t>
              </a:r>
              <a:endParaRPr b="0" i="0" sz="1800" u="none" cap="none" strike="noStrike">
                <a:solidFill>
                  <a:schemeClr val="lt1"/>
                </a:solidFill>
                <a:latin typeface="Calibri"/>
                <a:ea typeface="Calibri"/>
                <a:cs typeface="Calibri"/>
                <a:sym typeface="Calibri"/>
              </a:endParaRPr>
            </a:p>
          </p:txBody>
        </p:sp>
      </p:grpSp>
      <p:sp>
        <p:nvSpPr>
          <p:cNvPr id="115" name="Google Shape;115;p2"/>
          <p:cNvSpPr txBox="1"/>
          <p:nvPr/>
        </p:nvSpPr>
        <p:spPr>
          <a:xfrm>
            <a:off x="2057161" y="4212856"/>
            <a:ext cx="781035" cy="307777"/>
          </a:xfrm>
          <a:prstGeom prst="rect">
            <a:avLst/>
          </a:prstGeom>
          <a:solidFill>
            <a:schemeClr val="accent6"/>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ja-JP" sz="1400" u="none" cap="none" strike="noStrike">
                <a:solidFill>
                  <a:schemeClr val="dk1"/>
                </a:solidFill>
                <a:latin typeface="Arial"/>
                <a:ea typeface="Arial"/>
                <a:cs typeface="Arial"/>
                <a:sym typeface="Arial"/>
              </a:rPr>
              <a:t>熊本IC</a:t>
            </a:r>
            <a:endParaRPr b="0" i="0" sz="1400" u="none" cap="none" strike="noStrike">
              <a:solidFill>
                <a:schemeClr val="dk1"/>
              </a:solidFill>
              <a:latin typeface="Arial"/>
              <a:ea typeface="Arial"/>
              <a:cs typeface="Arial"/>
              <a:sym typeface="Arial"/>
            </a:endParaRPr>
          </a:p>
        </p:txBody>
      </p:sp>
      <p:sp>
        <p:nvSpPr>
          <p:cNvPr id="116" name="Google Shape;116;p2"/>
          <p:cNvSpPr/>
          <p:nvPr/>
        </p:nvSpPr>
        <p:spPr>
          <a:xfrm>
            <a:off x="7707208" y="5057791"/>
            <a:ext cx="1666454" cy="954605"/>
          </a:xfrm>
          <a:prstGeom prst="wedgeRectCallout">
            <a:avLst>
              <a:gd fmla="val -36842" name="adj1"/>
              <a:gd fmla="val -99904" name="adj2"/>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ja-JP" sz="1800" u="none" cap="none" strike="noStrike">
                <a:solidFill>
                  <a:schemeClr val="lt1"/>
                </a:solidFill>
                <a:latin typeface="Calibri"/>
                <a:ea typeface="Calibri"/>
                <a:cs typeface="Calibri"/>
                <a:sym typeface="Calibri"/>
              </a:rPr>
              <a:t>【会場】</a:t>
            </a:r>
            <a:endParaRPr/>
          </a:p>
          <a:p>
            <a:pPr indent="0" lvl="0" marL="0" marR="0" rtl="0" algn="ctr">
              <a:spcBef>
                <a:spcPts val="0"/>
              </a:spcBef>
              <a:spcAft>
                <a:spcPts val="0"/>
              </a:spcAft>
              <a:buNone/>
            </a:pPr>
            <a:r>
              <a:rPr b="1" i="0" lang="ja-JP" sz="1800" u="none" cap="none" strike="noStrike">
                <a:solidFill>
                  <a:schemeClr val="lt1"/>
                </a:solidFill>
                <a:latin typeface="Calibri"/>
                <a:ea typeface="Calibri"/>
                <a:cs typeface="Calibri"/>
                <a:sym typeface="Calibri"/>
              </a:rPr>
              <a:t>阿蘇くまもと空港</a:t>
            </a:r>
            <a:endParaRPr/>
          </a:p>
        </p:txBody>
      </p:sp>
      <p:sp>
        <p:nvSpPr>
          <p:cNvPr id="117" name="Google Shape;117;p2"/>
          <p:cNvSpPr txBox="1"/>
          <p:nvPr/>
        </p:nvSpPr>
        <p:spPr>
          <a:xfrm>
            <a:off x="691946" y="12864065"/>
            <a:ext cx="837358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ja-JP" sz="1400" u="none" cap="none" strike="noStrike">
                <a:solidFill>
                  <a:schemeClr val="dk1"/>
                </a:solidFill>
                <a:latin typeface="Arial"/>
                <a:ea typeface="Arial"/>
                <a:cs typeface="Arial"/>
                <a:sym typeface="Arial"/>
              </a:rPr>
              <a:t>駐車場（有料）：上図のP2または3をご利用ください。駐車料金は下記の通りです。</a:t>
            </a:r>
            <a:endParaRPr sz="1400">
              <a:solidFill>
                <a:schemeClr val="dk1"/>
              </a:solidFill>
              <a:latin typeface="Arial"/>
              <a:ea typeface="Arial"/>
              <a:cs typeface="Arial"/>
              <a:sym typeface="Arial"/>
            </a:endParaRPr>
          </a:p>
        </p:txBody>
      </p:sp>
      <p:sp>
        <p:nvSpPr>
          <p:cNvPr id="118" name="Google Shape;118;p2"/>
          <p:cNvSpPr/>
          <p:nvPr/>
        </p:nvSpPr>
        <p:spPr>
          <a:xfrm rot="10800000">
            <a:off x="5292789" y="6962853"/>
            <a:ext cx="276675" cy="213171"/>
          </a:xfrm>
          <a:prstGeom prst="triangle">
            <a:avLst>
              <a:gd fmla="val 50000" name="adj"/>
            </a:avLst>
          </a:prstGeom>
          <a:solidFill>
            <a:srgbClr val="0070C0"/>
          </a:solidFill>
          <a:ln cap="flat" cmpd="sng" w="177800">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 name="Google Shape;119;p2"/>
          <p:cNvSpPr txBox="1"/>
          <p:nvPr/>
        </p:nvSpPr>
        <p:spPr>
          <a:xfrm>
            <a:off x="5086406" y="6848358"/>
            <a:ext cx="702378"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800">
                <a:solidFill>
                  <a:schemeClr val="lt1"/>
                </a:solidFill>
                <a:latin typeface="Calibri"/>
                <a:ea typeface="Calibri"/>
                <a:cs typeface="Calibri"/>
                <a:sym typeface="Calibri"/>
              </a:rPr>
              <a:t>443</a:t>
            </a:r>
            <a:endParaRPr sz="1800">
              <a:solidFill>
                <a:schemeClr val="lt1"/>
              </a:solidFill>
              <a:latin typeface="Calibri"/>
              <a:ea typeface="Calibri"/>
              <a:cs typeface="Calibri"/>
              <a:sym typeface="Calibri"/>
            </a:endParaRPr>
          </a:p>
        </p:txBody>
      </p:sp>
      <p:graphicFrame>
        <p:nvGraphicFramePr>
          <p:cNvPr id="120" name="Google Shape;120;p2"/>
          <p:cNvGraphicFramePr/>
          <p:nvPr/>
        </p:nvGraphicFramePr>
        <p:xfrm>
          <a:off x="1051827" y="13145387"/>
          <a:ext cx="3000000" cy="3000000"/>
        </p:xfrm>
        <a:graphic>
          <a:graphicData uri="http://schemas.openxmlformats.org/drawingml/2006/table">
            <a:tbl>
              <a:tblPr bandRow="1" firstRow="1">
                <a:noFill/>
                <a:tableStyleId>{A5F71257-0E05-4235-8AAC-FF9D2747ABBD}</a:tableStyleId>
              </a:tblPr>
              <a:tblGrid>
                <a:gridCol w="1354675"/>
                <a:gridCol w="1354675"/>
                <a:gridCol w="1354675"/>
                <a:gridCol w="1354675"/>
                <a:gridCol w="1354675"/>
                <a:gridCol w="1354675"/>
              </a:tblGrid>
              <a:tr h="370850">
                <a:tc gridSpan="3">
                  <a:txBody>
                    <a:bodyPr/>
                    <a:lstStyle/>
                    <a:p>
                      <a:pPr indent="0" lvl="0" marL="0" marR="0" rtl="0" algn="ctr">
                        <a:spcBef>
                          <a:spcPts val="0"/>
                        </a:spcBef>
                        <a:spcAft>
                          <a:spcPts val="0"/>
                        </a:spcAft>
                        <a:buNone/>
                      </a:pPr>
                      <a:r>
                        <a:rPr lang="ja-JP" sz="1200" u="none" cap="none" strike="noStrike"/>
                        <a:t>時間</a:t>
                      </a:r>
                      <a:endParaRPr/>
                    </a:p>
                  </a:txBody>
                  <a:tcPr marT="45725" marB="45725" marR="91450" marL="91450" anchor="ctr"/>
                </a:tc>
                <a:tc hMerge="1"/>
                <a:tc hMerge="1"/>
                <a:tc>
                  <a:txBody>
                    <a:bodyPr/>
                    <a:lstStyle/>
                    <a:p>
                      <a:pPr indent="0" lvl="0" marL="0" marR="0" rtl="0" algn="ctr">
                        <a:spcBef>
                          <a:spcPts val="0"/>
                        </a:spcBef>
                        <a:spcAft>
                          <a:spcPts val="0"/>
                        </a:spcAft>
                        <a:buNone/>
                      </a:pPr>
                      <a:r>
                        <a:rPr lang="ja-JP" sz="1200" u="none" cap="none" strike="noStrike"/>
                        <a:t>普通車</a:t>
                      </a:r>
                      <a:endParaRPr/>
                    </a:p>
                  </a:txBody>
                  <a:tcPr marT="45725" marB="45725" marR="91450" marL="91450" anchor="ctr"/>
                </a:tc>
                <a:tc>
                  <a:txBody>
                    <a:bodyPr/>
                    <a:lstStyle/>
                    <a:p>
                      <a:pPr indent="0" lvl="0" marL="0" marR="0" rtl="0" algn="ctr">
                        <a:spcBef>
                          <a:spcPts val="0"/>
                        </a:spcBef>
                        <a:spcAft>
                          <a:spcPts val="0"/>
                        </a:spcAft>
                        <a:buNone/>
                      </a:pPr>
                      <a:r>
                        <a:rPr lang="ja-JP" sz="1200" u="none" cap="none" strike="noStrike"/>
                        <a:t>大型車</a:t>
                      </a:r>
                      <a:endParaRPr/>
                    </a:p>
                  </a:txBody>
                  <a:tcPr marT="45725" marB="45725" marR="91450" marL="91450" anchor="ctr"/>
                </a:tc>
                <a:tc>
                  <a:txBody>
                    <a:bodyPr/>
                    <a:lstStyle/>
                    <a:p>
                      <a:pPr indent="0" lvl="0" marL="0" marR="0" rtl="0" algn="ctr">
                        <a:spcBef>
                          <a:spcPts val="0"/>
                        </a:spcBef>
                        <a:spcAft>
                          <a:spcPts val="0"/>
                        </a:spcAft>
                        <a:buNone/>
                      </a:pPr>
                      <a:r>
                        <a:rPr lang="ja-JP" sz="1200" u="none" cap="none" strike="noStrike"/>
                        <a:t>二輪車</a:t>
                      </a:r>
                      <a:endParaRPr/>
                    </a:p>
                  </a:txBody>
                  <a:tcPr marT="45725" marB="45725" marR="91450" marL="91450" anchor="ctr"/>
                </a:tc>
              </a:tr>
              <a:tr h="370850">
                <a:tc rowSpan="5">
                  <a:txBody>
                    <a:bodyPr/>
                    <a:lstStyle/>
                    <a:p>
                      <a:pPr indent="0" lvl="0" marL="0" marR="0" rtl="0" algn="ctr">
                        <a:spcBef>
                          <a:spcPts val="0"/>
                        </a:spcBef>
                        <a:spcAft>
                          <a:spcPts val="0"/>
                        </a:spcAft>
                        <a:buNone/>
                      </a:pPr>
                      <a:r>
                        <a:rPr lang="ja-JP" sz="1200" u="none" cap="none" strike="noStrike"/>
                        <a:t>時間料金</a:t>
                      </a:r>
                      <a:endParaRPr/>
                    </a:p>
                  </a:txBody>
                  <a:tcPr marT="45725" marB="45725" marR="91450" marL="91450" anchor="ctr"/>
                </a:tc>
                <a:tc rowSpan="4">
                  <a:txBody>
                    <a:bodyPr/>
                    <a:lstStyle/>
                    <a:p>
                      <a:pPr indent="0" lvl="0" marL="0" marR="0" rtl="0" algn="ctr">
                        <a:spcBef>
                          <a:spcPts val="0"/>
                        </a:spcBef>
                        <a:spcAft>
                          <a:spcPts val="0"/>
                        </a:spcAft>
                        <a:buNone/>
                      </a:pPr>
                      <a:r>
                        <a:rPr lang="ja-JP" sz="1200" u="none" cap="none" strike="noStrike"/>
                        <a:t>入場から</a:t>
                      </a:r>
                      <a:endParaRPr/>
                    </a:p>
                  </a:txBody>
                  <a:tcPr marT="45725" marB="45725" marR="91450" marL="91450" anchor="ctr"/>
                </a:tc>
                <a:tc>
                  <a:txBody>
                    <a:bodyPr/>
                    <a:lstStyle/>
                    <a:p>
                      <a:pPr indent="0" lvl="0" marL="0" marR="0" rtl="0" algn="ctr">
                        <a:spcBef>
                          <a:spcPts val="0"/>
                        </a:spcBef>
                        <a:spcAft>
                          <a:spcPts val="0"/>
                        </a:spcAft>
                        <a:buNone/>
                      </a:pPr>
                      <a:r>
                        <a:rPr lang="ja-JP" sz="1200" u="none" cap="none" strike="noStrike"/>
                        <a:t>30分まで</a:t>
                      </a:r>
                      <a:endParaRPr/>
                    </a:p>
                  </a:txBody>
                  <a:tcPr marT="45725" marB="45725" marR="91450" marL="91450" anchor="ctr"/>
                </a:tc>
                <a:tc>
                  <a:txBody>
                    <a:bodyPr/>
                    <a:lstStyle/>
                    <a:p>
                      <a:pPr indent="0" lvl="0" marL="0" marR="0" rtl="0" algn="ctr">
                        <a:spcBef>
                          <a:spcPts val="0"/>
                        </a:spcBef>
                        <a:spcAft>
                          <a:spcPts val="0"/>
                        </a:spcAft>
                        <a:buNone/>
                      </a:pPr>
                      <a:r>
                        <a:rPr lang="ja-JP" sz="1200" u="none" cap="none" strike="noStrike"/>
                        <a:t>無料</a:t>
                      </a:r>
                      <a:endParaRPr/>
                    </a:p>
                  </a:txBody>
                  <a:tcPr marT="45725" marB="45725" marR="91450" marL="91450" anchor="ctr"/>
                </a:tc>
                <a:tc>
                  <a:txBody>
                    <a:bodyPr/>
                    <a:lstStyle/>
                    <a:p>
                      <a:pPr indent="0" lvl="0" marL="0" marR="0" rtl="0" algn="ctr">
                        <a:spcBef>
                          <a:spcPts val="0"/>
                        </a:spcBef>
                        <a:spcAft>
                          <a:spcPts val="0"/>
                        </a:spcAft>
                        <a:buNone/>
                      </a:pPr>
                      <a:r>
                        <a:rPr lang="ja-JP" sz="1200" u="none" cap="none" strike="noStrike"/>
                        <a:t>無料</a:t>
                      </a:r>
                      <a:endParaRPr/>
                    </a:p>
                  </a:txBody>
                  <a:tcPr marT="45725" marB="45725" marR="91450" marL="91450" anchor="ctr"/>
                </a:tc>
                <a:tc>
                  <a:txBody>
                    <a:bodyPr/>
                    <a:lstStyle/>
                    <a:p>
                      <a:pPr indent="0" lvl="0" marL="0" marR="0" rtl="0" algn="ctr">
                        <a:spcBef>
                          <a:spcPts val="0"/>
                        </a:spcBef>
                        <a:spcAft>
                          <a:spcPts val="0"/>
                        </a:spcAft>
                        <a:buNone/>
                      </a:pPr>
                      <a:r>
                        <a:rPr lang="ja-JP" sz="1200" u="none" cap="none" strike="noStrike"/>
                        <a:t>無料</a:t>
                      </a:r>
                      <a:endParaRPr sz="1200" u="none" cap="none" strike="noStrike"/>
                    </a:p>
                  </a:txBody>
                  <a:tcPr marT="45725" marB="45725" marR="91450" marL="91450" anchor="ctr"/>
                </a:tc>
              </a:tr>
              <a:tr h="370850">
                <a:tc vMerge="1"/>
                <a:tc vMerge="1"/>
                <a:tc>
                  <a:txBody>
                    <a:bodyPr/>
                    <a:lstStyle/>
                    <a:p>
                      <a:pPr indent="0" lvl="0" marL="0" marR="0" rtl="0" algn="ctr">
                        <a:spcBef>
                          <a:spcPts val="0"/>
                        </a:spcBef>
                        <a:spcAft>
                          <a:spcPts val="0"/>
                        </a:spcAft>
                        <a:buNone/>
                      </a:pPr>
                      <a:r>
                        <a:rPr lang="ja-JP" sz="1200" u="none" cap="none" strike="noStrike"/>
                        <a:t>60分まで</a:t>
                      </a:r>
                      <a:endParaRPr/>
                    </a:p>
                  </a:txBody>
                  <a:tcPr marT="45725" marB="45725" marR="91450" marL="91450" anchor="ctr"/>
                </a:tc>
                <a:tc>
                  <a:txBody>
                    <a:bodyPr/>
                    <a:lstStyle/>
                    <a:p>
                      <a:pPr indent="0" lvl="0" marL="0" marR="0" rtl="0" algn="ctr">
                        <a:spcBef>
                          <a:spcPts val="0"/>
                        </a:spcBef>
                        <a:spcAft>
                          <a:spcPts val="0"/>
                        </a:spcAft>
                        <a:buNone/>
                      </a:pPr>
                      <a:r>
                        <a:rPr lang="ja-JP" sz="1200" u="none" cap="none" strike="noStrike"/>
                        <a:t>100円</a:t>
                      </a:r>
                      <a:endParaRPr/>
                    </a:p>
                  </a:txBody>
                  <a:tcPr marT="45725" marB="45725" marR="91450" marL="91450" anchor="ctr"/>
                </a:tc>
                <a:tc>
                  <a:txBody>
                    <a:bodyPr/>
                    <a:lstStyle/>
                    <a:p>
                      <a:pPr indent="0" lvl="0" marL="0" marR="0" rtl="0" algn="ctr">
                        <a:spcBef>
                          <a:spcPts val="0"/>
                        </a:spcBef>
                        <a:spcAft>
                          <a:spcPts val="0"/>
                        </a:spcAft>
                        <a:buNone/>
                      </a:pPr>
                      <a:r>
                        <a:rPr lang="ja-JP" sz="1200" u="none" cap="none" strike="noStrike"/>
                        <a:t>300円</a:t>
                      </a:r>
                      <a:endParaRPr/>
                    </a:p>
                  </a:txBody>
                  <a:tcPr marT="45725" marB="45725" marR="91450" marL="91450" anchor="ctr"/>
                </a:tc>
                <a:tc>
                  <a:txBody>
                    <a:bodyPr/>
                    <a:lstStyle/>
                    <a:p>
                      <a:pPr indent="0" lvl="0" marL="0" marR="0" rtl="0" algn="ctr">
                        <a:spcBef>
                          <a:spcPts val="0"/>
                        </a:spcBef>
                        <a:spcAft>
                          <a:spcPts val="0"/>
                        </a:spcAft>
                        <a:buNone/>
                      </a:pPr>
                      <a:r>
                        <a:rPr lang="ja-JP" sz="1200" u="none" cap="none" strike="noStrike"/>
                        <a:t>50円</a:t>
                      </a:r>
                      <a:endParaRPr/>
                    </a:p>
                  </a:txBody>
                  <a:tcPr marT="45725" marB="45725" marR="91450" marL="91450" anchor="ctr"/>
                </a:tc>
              </a:tr>
              <a:tr h="370850">
                <a:tc vMerge="1"/>
                <a:tc vMerge="1"/>
                <a:tc>
                  <a:txBody>
                    <a:bodyPr/>
                    <a:lstStyle/>
                    <a:p>
                      <a:pPr indent="0" lvl="0" marL="0" marR="0" rtl="0" algn="ctr">
                        <a:spcBef>
                          <a:spcPts val="0"/>
                        </a:spcBef>
                        <a:spcAft>
                          <a:spcPts val="0"/>
                        </a:spcAft>
                        <a:buNone/>
                      </a:pPr>
                      <a:r>
                        <a:rPr lang="ja-JP" sz="1200" u="none" cap="none" strike="noStrike"/>
                        <a:t>90分まで</a:t>
                      </a:r>
                      <a:endParaRPr/>
                    </a:p>
                  </a:txBody>
                  <a:tcPr marT="45725" marB="45725" marR="91450" marL="91450" anchor="ctr"/>
                </a:tc>
                <a:tc>
                  <a:txBody>
                    <a:bodyPr/>
                    <a:lstStyle/>
                    <a:p>
                      <a:pPr indent="0" lvl="0" marL="0" marR="0" rtl="0" algn="ctr">
                        <a:spcBef>
                          <a:spcPts val="0"/>
                        </a:spcBef>
                        <a:spcAft>
                          <a:spcPts val="0"/>
                        </a:spcAft>
                        <a:buNone/>
                      </a:pPr>
                      <a:r>
                        <a:rPr lang="ja-JP" sz="1200" u="none" cap="none" strike="noStrike"/>
                        <a:t>200円</a:t>
                      </a:r>
                      <a:endParaRPr/>
                    </a:p>
                  </a:txBody>
                  <a:tcPr marT="45725" marB="45725" marR="91450" marL="91450" anchor="ctr"/>
                </a:tc>
                <a:tc>
                  <a:txBody>
                    <a:bodyPr/>
                    <a:lstStyle/>
                    <a:p>
                      <a:pPr indent="0" lvl="0" marL="0" marR="0" rtl="0" algn="ctr">
                        <a:spcBef>
                          <a:spcPts val="0"/>
                        </a:spcBef>
                        <a:spcAft>
                          <a:spcPts val="0"/>
                        </a:spcAft>
                        <a:buNone/>
                      </a:pPr>
                      <a:r>
                        <a:rPr lang="ja-JP" sz="1200" u="none" cap="none" strike="noStrike"/>
                        <a:t>600円</a:t>
                      </a:r>
                      <a:endParaRPr/>
                    </a:p>
                  </a:txBody>
                  <a:tcPr marT="45725" marB="45725" marR="91450" marL="91450" anchor="ctr"/>
                </a:tc>
                <a:tc>
                  <a:txBody>
                    <a:bodyPr/>
                    <a:lstStyle/>
                    <a:p>
                      <a:pPr indent="0" lvl="0" marL="0" marR="0" rtl="0" algn="ctr">
                        <a:spcBef>
                          <a:spcPts val="0"/>
                        </a:spcBef>
                        <a:spcAft>
                          <a:spcPts val="0"/>
                        </a:spcAft>
                        <a:buNone/>
                      </a:pPr>
                      <a:r>
                        <a:rPr lang="ja-JP" sz="1200" u="none" cap="none" strike="noStrike"/>
                        <a:t>100円</a:t>
                      </a:r>
                      <a:endParaRPr/>
                    </a:p>
                  </a:txBody>
                  <a:tcPr marT="45725" marB="45725" marR="91450" marL="91450" anchor="ctr"/>
                </a:tc>
              </a:tr>
              <a:tr h="370850">
                <a:tc vMerge="1"/>
                <a:tc vMerge="1"/>
                <a:tc>
                  <a:txBody>
                    <a:bodyPr/>
                    <a:lstStyle/>
                    <a:p>
                      <a:pPr indent="0" lvl="0" marL="0" marR="0" rtl="0" algn="ctr">
                        <a:spcBef>
                          <a:spcPts val="0"/>
                        </a:spcBef>
                        <a:spcAft>
                          <a:spcPts val="0"/>
                        </a:spcAft>
                        <a:buNone/>
                      </a:pPr>
                      <a:r>
                        <a:rPr lang="ja-JP" sz="1200" u="none" cap="none" strike="noStrike"/>
                        <a:t>120分まで</a:t>
                      </a:r>
                      <a:endParaRPr/>
                    </a:p>
                  </a:txBody>
                  <a:tcPr marT="45725" marB="45725" marR="91450" marL="91450" anchor="ctr"/>
                </a:tc>
                <a:tc>
                  <a:txBody>
                    <a:bodyPr/>
                    <a:lstStyle/>
                    <a:p>
                      <a:pPr indent="0" lvl="0" marL="0" marR="0" rtl="0" algn="ctr">
                        <a:spcBef>
                          <a:spcPts val="0"/>
                        </a:spcBef>
                        <a:spcAft>
                          <a:spcPts val="0"/>
                        </a:spcAft>
                        <a:buNone/>
                      </a:pPr>
                      <a:r>
                        <a:rPr lang="ja-JP" sz="1200" u="none" cap="none" strike="noStrike"/>
                        <a:t>300円</a:t>
                      </a:r>
                      <a:endParaRPr/>
                    </a:p>
                  </a:txBody>
                  <a:tcPr marT="45725" marB="45725" marR="91450" marL="91450" anchor="ctr"/>
                </a:tc>
                <a:tc>
                  <a:txBody>
                    <a:bodyPr/>
                    <a:lstStyle/>
                    <a:p>
                      <a:pPr indent="0" lvl="0" marL="0" marR="0" rtl="0" algn="ctr">
                        <a:spcBef>
                          <a:spcPts val="0"/>
                        </a:spcBef>
                        <a:spcAft>
                          <a:spcPts val="0"/>
                        </a:spcAft>
                        <a:buNone/>
                      </a:pPr>
                      <a:r>
                        <a:rPr lang="ja-JP" sz="1200" u="none" cap="none" strike="noStrike"/>
                        <a:t>900円</a:t>
                      </a:r>
                      <a:endParaRPr/>
                    </a:p>
                  </a:txBody>
                  <a:tcPr marT="45725" marB="45725" marR="91450" marL="91450" anchor="ctr"/>
                </a:tc>
                <a:tc>
                  <a:txBody>
                    <a:bodyPr/>
                    <a:lstStyle/>
                    <a:p>
                      <a:pPr indent="0" lvl="0" marL="0" marR="0" rtl="0" algn="ctr">
                        <a:spcBef>
                          <a:spcPts val="0"/>
                        </a:spcBef>
                        <a:spcAft>
                          <a:spcPts val="0"/>
                        </a:spcAft>
                        <a:buNone/>
                      </a:pPr>
                      <a:r>
                        <a:rPr lang="ja-JP" sz="1200" u="none" cap="none" strike="noStrike"/>
                        <a:t>150円</a:t>
                      </a:r>
                      <a:endParaRPr/>
                    </a:p>
                  </a:txBody>
                  <a:tcPr marT="45725" marB="45725" marR="91450" marL="91450" anchor="ctr"/>
                </a:tc>
              </a:tr>
              <a:tr h="370850">
                <a:tc vMerge="1"/>
                <a:tc gridSpan="2">
                  <a:txBody>
                    <a:bodyPr/>
                    <a:lstStyle/>
                    <a:p>
                      <a:pPr indent="0" lvl="0" marL="0" marR="0" rtl="0" algn="ctr">
                        <a:spcBef>
                          <a:spcPts val="0"/>
                        </a:spcBef>
                        <a:spcAft>
                          <a:spcPts val="0"/>
                        </a:spcAft>
                        <a:buNone/>
                      </a:pPr>
                      <a:r>
                        <a:rPr lang="ja-JP" sz="1200" u="none" cap="none" strike="noStrike"/>
                        <a:t>以降1時間ごと</a:t>
                      </a:r>
                      <a:endParaRPr/>
                    </a:p>
                  </a:txBody>
                  <a:tcPr marT="45725" marB="45725" marR="91450" marL="91450" anchor="ctr"/>
                </a:tc>
                <a:tc hMerge="1"/>
                <a:tc>
                  <a:txBody>
                    <a:bodyPr/>
                    <a:lstStyle/>
                    <a:p>
                      <a:pPr indent="0" lvl="0" marL="0" marR="0" rtl="0" algn="ctr">
                        <a:spcBef>
                          <a:spcPts val="0"/>
                        </a:spcBef>
                        <a:spcAft>
                          <a:spcPts val="0"/>
                        </a:spcAft>
                        <a:buNone/>
                      </a:pPr>
                      <a:r>
                        <a:rPr lang="ja-JP" sz="1200" u="none" cap="none" strike="noStrike"/>
                        <a:t>150円</a:t>
                      </a:r>
                      <a:endParaRPr/>
                    </a:p>
                  </a:txBody>
                  <a:tcPr marT="45725" marB="45725" marR="91450" marL="91450" anchor="ctr"/>
                </a:tc>
                <a:tc>
                  <a:txBody>
                    <a:bodyPr/>
                    <a:lstStyle/>
                    <a:p>
                      <a:pPr indent="0" lvl="0" marL="0" marR="0" rtl="0" algn="ctr">
                        <a:spcBef>
                          <a:spcPts val="0"/>
                        </a:spcBef>
                        <a:spcAft>
                          <a:spcPts val="0"/>
                        </a:spcAft>
                        <a:buNone/>
                      </a:pPr>
                      <a:r>
                        <a:rPr lang="ja-JP" sz="1200" u="none" cap="none" strike="noStrike"/>
                        <a:t>450円</a:t>
                      </a:r>
                      <a:endParaRPr/>
                    </a:p>
                  </a:txBody>
                  <a:tcPr marT="45725" marB="45725" marR="91450" marL="91450" anchor="ctr"/>
                </a:tc>
                <a:tc>
                  <a:txBody>
                    <a:bodyPr/>
                    <a:lstStyle/>
                    <a:p>
                      <a:pPr indent="0" lvl="0" marL="0" marR="0" rtl="0" algn="ctr">
                        <a:spcBef>
                          <a:spcPts val="0"/>
                        </a:spcBef>
                        <a:spcAft>
                          <a:spcPts val="0"/>
                        </a:spcAft>
                        <a:buNone/>
                      </a:pPr>
                      <a:r>
                        <a:rPr lang="ja-JP" sz="1200" u="none" cap="none" strike="noStrike"/>
                        <a:t>100円</a:t>
                      </a:r>
                      <a:endParaRPr/>
                    </a:p>
                  </a:txBody>
                  <a:tcPr marT="45725" marB="45725" marR="91450" marL="91450" anchor="ctr"/>
                </a:tc>
              </a:tr>
              <a:tr h="370850">
                <a:tc>
                  <a:txBody>
                    <a:bodyPr/>
                    <a:lstStyle/>
                    <a:p>
                      <a:pPr indent="0" lvl="0" marL="0" marR="0" rtl="0" algn="ctr">
                        <a:spcBef>
                          <a:spcPts val="0"/>
                        </a:spcBef>
                        <a:spcAft>
                          <a:spcPts val="0"/>
                        </a:spcAft>
                        <a:buNone/>
                      </a:pPr>
                      <a:r>
                        <a:rPr lang="ja-JP" sz="1200" u="none" cap="none" strike="noStrike"/>
                        <a:t>上限料金</a:t>
                      </a:r>
                      <a:endParaRPr/>
                    </a:p>
                  </a:txBody>
                  <a:tcPr marT="45725" marB="45725" marR="91450" marL="91450" anchor="ctr"/>
                </a:tc>
                <a:tc gridSpan="2">
                  <a:txBody>
                    <a:bodyPr/>
                    <a:lstStyle/>
                    <a:p>
                      <a:pPr indent="0" lvl="0" marL="0" marR="0" rtl="0" algn="ctr">
                        <a:spcBef>
                          <a:spcPts val="0"/>
                        </a:spcBef>
                        <a:spcAft>
                          <a:spcPts val="0"/>
                        </a:spcAft>
                        <a:buNone/>
                      </a:pPr>
                      <a:r>
                        <a:rPr lang="ja-JP" sz="1200" u="none" cap="none" strike="noStrike"/>
                        <a:t>24時間ごとの最大</a:t>
                      </a:r>
                      <a:endParaRPr/>
                    </a:p>
                  </a:txBody>
                  <a:tcPr marT="45725" marB="45725" marR="91450" marL="91450" anchor="ctr"/>
                </a:tc>
                <a:tc hMerge="1"/>
                <a:tc>
                  <a:txBody>
                    <a:bodyPr/>
                    <a:lstStyle/>
                    <a:p>
                      <a:pPr indent="0" lvl="0" marL="0" marR="0" rtl="0" algn="ctr">
                        <a:spcBef>
                          <a:spcPts val="0"/>
                        </a:spcBef>
                        <a:spcAft>
                          <a:spcPts val="0"/>
                        </a:spcAft>
                        <a:buNone/>
                      </a:pPr>
                      <a:r>
                        <a:rPr lang="ja-JP" sz="1200" u="none" cap="none" strike="noStrike"/>
                        <a:t>1,000円</a:t>
                      </a:r>
                      <a:endParaRPr/>
                    </a:p>
                  </a:txBody>
                  <a:tcPr marT="45725" marB="45725" marR="91450" marL="91450" anchor="ctr"/>
                </a:tc>
                <a:tc>
                  <a:txBody>
                    <a:bodyPr/>
                    <a:lstStyle/>
                    <a:p>
                      <a:pPr indent="0" lvl="0" marL="0" marR="0" rtl="0" algn="ctr">
                        <a:spcBef>
                          <a:spcPts val="0"/>
                        </a:spcBef>
                        <a:spcAft>
                          <a:spcPts val="0"/>
                        </a:spcAft>
                        <a:buNone/>
                      </a:pPr>
                      <a:r>
                        <a:rPr lang="ja-JP" sz="1200" u="none" cap="none" strike="noStrike"/>
                        <a:t>3,000円</a:t>
                      </a:r>
                      <a:endParaRPr/>
                    </a:p>
                  </a:txBody>
                  <a:tcPr marT="45725" marB="45725" marR="91450" marL="91450" anchor="ctr"/>
                </a:tc>
                <a:tc>
                  <a:txBody>
                    <a:bodyPr/>
                    <a:lstStyle/>
                    <a:p>
                      <a:pPr indent="0" lvl="0" marL="0" marR="0" rtl="0" algn="ctr">
                        <a:spcBef>
                          <a:spcPts val="0"/>
                        </a:spcBef>
                        <a:spcAft>
                          <a:spcPts val="0"/>
                        </a:spcAft>
                        <a:buNone/>
                      </a:pPr>
                      <a:r>
                        <a:rPr lang="ja-JP" sz="1200" u="none" cap="none" strike="noStrike"/>
                        <a:t>500円</a:t>
                      </a:r>
                      <a:endParaRPr/>
                    </a:p>
                  </a:txBody>
                  <a:tcPr marT="45725" marB="45725" marR="91450" marL="91450" anchor="ctr"/>
                </a:tc>
              </a:tr>
            </a:tbl>
          </a:graphicData>
        </a:graphic>
      </p:graphicFrame>
      <p:sp>
        <p:nvSpPr>
          <p:cNvPr id="121" name="Google Shape;121;p2"/>
          <p:cNvSpPr txBox="1"/>
          <p:nvPr/>
        </p:nvSpPr>
        <p:spPr>
          <a:xfrm>
            <a:off x="984748" y="15776368"/>
            <a:ext cx="8373583"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00">
                <a:solidFill>
                  <a:schemeClr val="dk1"/>
                </a:solidFill>
                <a:latin typeface="Arial"/>
                <a:ea typeface="Arial"/>
                <a:cs typeface="Arial"/>
                <a:sym typeface="Arial"/>
              </a:rPr>
              <a:t>※大型車は6m以上の自動車</a:t>
            </a:r>
            <a:endParaRPr sz="1100">
              <a:solidFill>
                <a:schemeClr val="dk1"/>
              </a:solidFill>
              <a:latin typeface="Arial"/>
              <a:ea typeface="Arial"/>
              <a:cs typeface="Arial"/>
              <a:sym typeface="Arial"/>
            </a:endParaRPr>
          </a:p>
        </p:txBody>
      </p:sp>
      <p:sp>
        <p:nvSpPr>
          <p:cNvPr id="122" name="Google Shape;122;p2"/>
          <p:cNvSpPr txBox="1"/>
          <p:nvPr/>
        </p:nvSpPr>
        <p:spPr>
          <a:xfrm>
            <a:off x="5569464" y="12539348"/>
            <a:ext cx="500760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000">
                <a:solidFill>
                  <a:schemeClr val="dk1"/>
                </a:solidFill>
                <a:latin typeface="Arial"/>
                <a:ea typeface="Arial"/>
                <a:cs typeface="Arial"/>
                <a:sym typeface="Arial"/>
              </a:rPr>
              <a:t>※コースが一部変更になりました。詳細は大会WEBサイトをご確認ください。</a:t>
            </a:r>
            <a:endParaRPr sz="1000">
              <a:solidFill>
                <a:schemeClr val="dk1"/>
              </a:solidFill>
              <a:latin typeface="Arial"/>
              <a:ea typeface="Arial"/>
              <a:cs typeface="Arial"/>
              <a:sym typeface="Arial"/>
            </a:endParaRPr>
          </a:p>
        </p:txBody>
      </p:sp>
      <p:pic>
        <p:nvPicPr>
          <p:cNvPr id="123" name="Google Shape;123;p2"/>
          <p:cNvPicPr preferRelativeResize="0"/>
          <p:nvPr/>
        </p:nvPicPr>
        <p:blipFill rotWithShape="1">
          <a:blip r:embed="rId5">
            <a:alphaModFix/>
          </a:blip>
          <a:srcRect b="0" l="0" r="0" t="0"/>
          <a:stretch/>
        </p:blipFill>
        <p:spPr>
          <a:xfrm>
            <a:off x="1963448" y="9252590"/>
            <a:ext cx="8265104" cy="32694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3"/>
          <p:cNvSpPr txBox="1"/>
          <p:nvPr/>
        </p:nvSpPr>
        <p:spPr>
          <a:xfrm>
            <a:off x="-9719375" y="1760700"/>
            <a:ext cx="13782300" cy="13606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ja-JP" sz="1600" u="none" cap="none" strike="noStrike">
                <a:solidFill>
                  <a:srgbClr val="000000"/>
                </a:solidFill>
                <a:latin typeface="Arial"/>
                <a:ea typeface="Arial"/>
                <a:cs typeface="Arial"/>
                <a:sym typeface="Arial"/>
              </a:rPr>
              <a:t>●</a:t>
            </a:r>
            <a:r>
              <a:rPr b="1" i="0" lang="ja-JP" sz="1600" u="none" cap="none" strike="noStrike">
                <a:solidFill>
                  <a:srgbClr val="FF0000"/>
                </a:solidFill>
                <a:latin typeface="Arial"/>
                <a:ea typeface="Arial"/>
                <a:cs typeface="Arial"/>
                <a:sym typeface="Arial"/>
              </a:rPr>
              <a:t>【重要】安全管理及び遵守事項について</a:t>
            </a:r>
            <a:endParaRPr b="1" i="0" sz="16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Calibri"/>
              <a:buNone/>
            </a:pPr>
            <a:r>
              <a:t/>
            </a:r>
            <a:endParaRPr b="1"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1400"/>
              <a:buFont typeface="Calibri"/>
              <a:buAutoNum type="arabicPeriod"/>
            </a:pPr>
            <a:r>
              <a:rPr lang="ja-JP" sz="1400">
                <a:solidFill>
                  <a:schemeClr val="dk1"/>
                </a:solidFill>
                <a:latin typeface="Arial"/>
                <a:ea typeface="Arial"/>
                <a:cs typeface="Arial"/>
                <a:sym typeface="Arial"/>
              </a:rPr>
              <a:t>参加ランナーはすべてゼッケンに貼付の「計測用ICタグ」により「入退場」を管理いたします。ゼッケンは着用方法に従い必ずしっかりと身に着け、</a:t>
            </a:r>
            <a:r>
              <a:rPr b="1" lang="ja-JP" sz="1400">
                <a:solidFill>
                  <a:srgbClr val="FF0000"/>
                </a:solidFill>
                <a:latin typeface="Arial"/>
                <a:ea typeface="Arial"/>
                <a:cs typeface="Arial"/>
                <a:sym typeface="Arial"/>
              </a:rPr>
              <a:t>大会中は絶対に外すことのないように</a:t>
            </a:r>
            <a:r>
              <a:rPr lang="ja-JP" sz="1400">
                <a:solidFill>
                  <a:schemeClr val="dk1"/>
                </a:solidFill>
                <a:latin typeface="Arial"/>
                <a:ea typeface="Arial"/>
                <a:cs typeface="Arial"/>
                <a:sym typeface="Arial"/>
              </a:rPr>
              <a:t>してください。</a:t>
            </a:r>
            <a:endParaRPr sz="1400">
              <a:solidFill>
                <a:schemeClr val="dk1"/>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1400"/>
              <a:buFont typeface="Calibri"/>
              <a:buAutoNum type="arabicPeriod"/>
            </a:pPr>
            <a:r>
              <a:rPr lang="ja-JP" sz="1400">
                <a:solidFill>
                  <a:schemeClr val="dk1"/>
                </a:solidFill>
                <a:latin typeface="Arial"/>
                <a:ea typeface="Arial"/>
                <a:cs typeface="Arial"/>
                <a:sym typeface="Arial"/>
              </a:rPr>
              <a:t>大会受付後のランナーは、スタッフがまとめてスタート地点まで誘導いたします。スタッフの誘導から外れてみだりに行動しないでください。航空機や車両等には絶対に近づかないでください。</a:t>
            </a:r>
            <a:endParaRPr sz="1400">
              <a:solidFill>
                <a:schemeClr val="dk1"/>
              </a:solidFill>
              <a:latin typeface="Arial"/>
              <a:ea typeface="Arial"/>
              <a:cs typeface="Arial"/>
              <a:sym typeface="Arial"/>
            </a:endParaRPr>
          </a:p>
          <a:p>
            <a:pPr indent="-342900" lvl="0" marL="342900" marR="0" rtl="0" algn="l">
              <a:lnSpc>
                <a:spcPct val="100000"/>
              </a:lnSpc>
              <a:spcBef>
                <a:spcPts val="0"/>
              </a:spcBef>
              <a:spcAft>
                <a:spcPts val="0"/>
              </a:spcAft>
              <a:buClr>
                <a:srgbClr val="FF0000"/>
              </a:buClr>
              <a:buSzPts val="1400"/>
              <a:buFont typeface="Calibri"/>
              <a:buAutoNum type="arabicPeriod"/>
            </a:pPr>
            <a:r>
              <a:rPr b="1" lang="ja-JP" sz="1400">
                <a:solidFill>
                  <a:srgbClr val="FF0000"/>
                </a:solidFill>
                <a:latin typeface="Arial"/>
                <a:ea typeface="Arial"/>
                <a:cs typeface="Arial"/>
                <a:sym typeface="Arial"/>
              </a:rPr>
              <a:t>滑走路上など空港内には航空機を運用するうえで非常に重要な機器があります。</a:t>
            </a:r>
            <a:r>
              <a:rPr lang="ja-JP" sz="1400">
                <a:solidFill>
                  <a:schemeClr val="dk1"/>
                </a:solidFill>
                <a:latin typeface="Arial"/>
                <a:ea typeface="Arial"/>
                <a:cs typeface="Arial"/>
                <a:sym typeface="Arial"/>
              </a:rPr>
              <a:t>またヘビ等の小動物による被害を最小限にするために、</a:t>
            </a:r>
            <a:r>
              <a:rPr b="1" lang="ja-JP" sz="1400">
                <a:solidFill>
                  <a:srgbClr val="FF0000"/>
                </a:solidFill>
                <a:latin typeface="Arial"/>
                <a:ea typeface="Arial"/>
                <a:cs typeface="Arial"/>
                <a:sym typeface="Arial"/>
              </a:rPr>
              <a:t>必ず道路の中央付近を走行</a:t>
            </a:r>
            <a:r>
              <a:rPr lang="ja-JP" sz="1400">
                <a:solidFill>
                  <a:schemeClr val="dk1"/>
                </a:solidFill>
                <a:latin typeface="Arial"/>
                <a:ea typeface="Arial"/>
                <a:cs typeface="Arial"/>
                <a:sym typeface="Arial"/>
              </a:rPr>
              <a:t>してください（約250mごとに大会スタッフがおります。スタッフの指示に必ず従ってください。）</a:t>
            </a:r>
            <a:endParaRPr sz="1400">
              <a:solidFill>
                <a:schemeClr val="dk1"/>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1400"/>
              <a:buFont typeface="Calibri"/>
              <a:buAutoNum type="arabicPeriod"/>
            </a:pPr>
            <a:r>
              <a:rPr lang="ja-JP" sz="1400">
                <a:solidFill>
                  <a:schemeClr val="dk1"/>
                </a:solidFill>
                <a:latin typeface="Arial"/>
                <a:ea typeface="Arial"/>
                <a:cs typeface="Arial"/>
                <a:sym typeface="Arial"/>
              </a:rPr>
              <a:t>大会中に予期せず航空機が滑走路などを使用する事態となった場合は、ランナーにはコースから緊急退避していただきます。大会スタッフの指示に必ず従ってください。</a:t>
            </a:r>
            <a:endParaRPr sz="1400">
              <a:solidFill>
                <a:schemeClr val="dk1"/>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1400"/>
              <a:buFont typeface="Calibri"/>
              <a:buAutoNum type="arabicPeriod"/>
            </a:pPr>
            <a:r>
              <a:rPr lang="ja-JP" sz="1400">
                <a:solidFill>
                  <a:schemeClr val="dk1"/>
                </a:solidFill>
                <a:latin typeface="Arial"/>
                <a:ea typeface="Arial"/>
                <a:cs typeface="Arial"/>
                <a:sym typeface="Arial"/>
              </a:rPr>
              <a:t>急病人等万が一の事態に備え、AED・担架・車いす等を準備しております。</a:t>
            </a:r>
            <a:r>
              <a:rPr b="1" lang="ja-JP" sz="1400">
                <a:solidFill>
                  <a:srgbClr val="FF0000"/>
                </a:solidFill>
                <a:latin typeface="Arial"/>
                <a:ea typeface="Arial"/>
                <a:cs typeface="Arial"/>
                <a:sym typeface="Arial"/>
              </a:rPr>
              <a:t>少しでも体調の変化が生じた場合は、速やかに近くの大会スタッフに申し出てください。</a:t>
            </a:r>
            <a:r>
              <a:rPr lang="ja-JP" sz="1400">
                <a:solidFill>
                  <a:schemeClr val="dk1"/>
                </a:solidFill>
                <a:latin typeface="Arial"/>
                <a:ea typeface="Arial"/>
                <a:cs typeface="Arial"/>
                <a:sym typeface="Arial"/>
              </a:rPr>
              <a:t>なお健康チェックのための健康観察シートを事前に送付いたしますので、ご記入のうえ当日必ずお持ちください。受付の際、スタッフによる書面チェックと簡単な口頭確認を行います。</a:t>
            </a:r>
            <a:endParaRPr sz="1400">
              <a:solidFill>
                <a:schemeClr val="dk1"/>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1400"/>
              <a:buFont typeface="Calibri"/>
              <a:buAutoNum type="arabicPeriod"/>
            </a:pPr>
            <a:r>
              <a:rPr lang="ja-JP" sz="1400">
                <a:solidFill>
                  <a:schemeClr val="dk1"/>
                </a:solidFill>
                <a:latin typeface="Arial"/>
                <a:ea typeface="Arial"/>
                <a:cs typeface="Arial"/>
                <a:sym typeface="Arial"/>
              </a:rPr>
              <a:t>お申込みの際にご確認いただいた</a:t>
            </a:r>
            <a:r>
              <a:rPr b="1" lang="ja-JP" sz="1400">
                <a:solidFill>
                  <a:srgbClr val="FF0000"/>
                </a:solidFill>
                <a:latin typeface="Arial"/>
                <a:ea typeface="Arial"/>
                <a:cs typeface="Arial"/>
                <a:sym typeface="Arial"/>
              </a:rPr>
              <a:t>制限区域内での行動範囲や各制限等については、必ず遵守</a:t>
            </a:r>
            <a:r>
              <a:rPr lang="ja-JP" sz="1400">
                <a:solidFill>
                  <a:schemeClr val="dk1"/>
                </a:solidFill>
                <a:latin typeface="Arial"/>
                <a:ea typeface="Arial"/>
                <a:cs typeface="Arial"/>
                <a:sym typeface="Arial"/>
              </a:rPr>
              <a:t>してください。万が一遵守いただけない場合は、大会参加をお断りいたします。又、状況によっては損害賠償が発生する場合があります。</a:t>
            </a:r>
            <a:endParaRPr sz="1400">
              <a:solidFill>
                <a:schemeClr val="dk1"/>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1400"/>
              <a:buFont typeface="Calibri"/>
              <a:buAutoNum type="arabicPeriod"/>
            </a:pPr>
            <a:r>
              <a:rPr lang="ja-JP" sz="1400">
                <a:solidFill>
                  <a:schemeClr val="dk1"/>
                </a:solidFill>
                <a:latin typeface="Arial"/>
                <a:ea typeface="Arial"/>
                <a:cs typeface="Arial"/>
                <a:sym typeface="Arial"/>
              </a:rPr>
              <a:t>上記ルールを遵守いただくため、申込時に誓約書の提出を必須としております。提出がない場合は大会への参加をお断りします。</a:t>
            </a:r>
            <a:endParaRPr sz="1400">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sz="1400">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ja-JP" sz="1600" u="none" cap="none" strike="noStrike">
                <a:solidFill>
                  <a:srgbClr val="000000"/>
                </a:solidFill>
                <a:latin typeface="Arial"/>
                <a:ea typeface="Arial"/>
                <a:cs typeface="Arial"/>
                <a:sym typeface="Arial"/>
              </a:rPr>
              <a:t>●1週間健康観察のお願い</a:t>
            </a:r>
            <a:endParaRPr b="1"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Calibri"/>
              <a:buNone/>
            </a:pPr>
            <a:r>
              <a:t/>
            </a:r>
            <a:endParaRPr b="1"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ja-JP" sz="1400" u="none" cap="none" strike="noStrike">
                <a:solidFill>
                  <a:srgbClr val="000000"/>
                </a:solidFill>
                <a:latin typeface="Arial"/>
                <a:ea typeface="Arial"/>
                <a:cs typeface="Arial"/>
                <a:sym typeface="Arial"/>
              </a:rPr>
              <a:t>新型コロナウイルス感染症対策のため、</a:t>
            </a:r>
            <a:r>
              <a:rPr b="1" lang="ja-JP" sz="1400">
                <a:solidFill>
                  <a:srgbClr val="FF0000"/>
                </a:solidFill>
                <a:latin typeface="Arial"/>
                <a:ea typeface="Arial"/>
                <a:cs typeface="Arial"/>
                <a:sym typeface="Arial"/>
              </a:rPr>
              <a:t>大会前1週間（5月28日～）および当日の検温・健康観察を行い、受付時に健康観察シートの提出を必ずお願いします</a:t>
            </a:r>
            <a:r>
              <a:rPr lang="ja-JP" sz="1400">
                <a:solidFill>
                  <a:schemeClr val="dk1"/>
                </a:solidFill>
                <a:latin typeface="Arial"/>
                <a:ea typeface="Arial"/>
                <a:cs typeface="Arial"/>
                <a:sym typeface="Arial"/>
              </a:rPr>
              <a:t>。</a:t>
            </a:r>
            <a:endParaRPr sz="1400">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lang="ja-JP" sz="1400">
                <a:solidFill>
                  <a:srgbClr val="000000"/>
                </a:solidFill>
                <a:latin typeface="Arial"/>
                <a:ea typeface="Arial"/>
                <a:cs typeface="Arial"/>
                <a:sym typeface="Arial"/>
              </a:rPr>
              <a:t>健康観察シートはゼッケンに同封し郵送するほか、大会webサイトからダウンロードも可能です。</a:t>
            </a:r>
            <a:endParaRPr b="1" sz="1400">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lang="ja-JP" sz="1400">
                <a:solidFill>
                  <a:srgbClr val="000000"/>
                </a:solidFill>
                <a:latin typeface="Arial"/>
                <a:ea typeface="Arial"/>
                <a:cs typeface="Arial"/>
                <a:sym typeface="Arial"/>
              </a:rPr>
              <a:t>　</a:t>
            </a:r>
            <a:endParaRPr b="1" sz="1800">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1" lang="ja-JP" sz="1600">
                <a:solidFill>
                  <a:schemeClr val="dk1"/>
                </a:solidFill>
                <a:latin typeface="Arial"/>
                <a:ea typeface="Arial"/>
                <a:cs typeface="Arial"/>
                <a:sym typeface="Arial"/>
              </a:rPr>
              <a:t>●受付</a:t>
            </a:r>
            <a:endParaRPr b="1" sz="1600">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1" sz="1400">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lang="ja-JP" sz="1400">
                <a:solidFill>
                  <a:schemeClr val="dk1"/>
                </a:solidFill>
                <a:latin typeface="Arial"/>
                <a:ea typeface="Arial"/>
                <a:cs typeface="Arial"/>
                <a:sym typeface="Arial"/>
              </a:rPr>
              <a:t>受付簡素化のため、</a:t>
            </a:r>
            <a:r>
              <a:rPr b="1" lang="ja-JP" sz="1400">
                <a:solidFill>
                  <a:srgbClr val="FF0000"/>
                </a:solidFill>
                <a:latin typeface="Arial"/>
                <a:ea typeface="Arial"/>
                <a:cs typeface="Arial"/>
                <a:sym typeface="Arial"/>
              </a:rPr>
              <a:t>計測タグ付きのゼッケンは予め郵送します。当日忘れた場合は再発行手数料2,000円が必要</a:t>
            </a:r>
            <a:r>
              <a:rPr lang="ja-JP" sz="1400">
                <a:solidFill>
                  <a:schemeClr val="dk1"/>
                </a:solidFill>
                <a:latin typeface="Arial"/>
                <a:ea typeface="Arial"/>
                <a:cs typeface="Arial"/>
                <a:sym typeface="Arial"/>
              </a:rPr>
              <a:t>となりますで、お忘れにならないようご注意ください。また、当日出走しない方は返却の必要はありません。</a:t>
            </a:r>
            <a:endParaRPr sz="1400">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rgbClr val="FF0000"/>
              </a:buClr>
              <a:buSzPts val="1400"/>
              <a:buFont typeface="Arial"/>
              <a:buChar char="•"/>
            </a:pPr>
            <a:r>
              <a:rPr b="1" lang="ja-JP" sz="1400">
                <a:solidFill>
                  <a:srgbClr val="FF0000"/>
                </a:solidFill>
                <a:latin typeface="Arial"/>
                <a:ea typeface="Arial"/>
                <a:cs typeface="Arial"/>
                <a:sym typeface="Arial"/>
              </a:rPr>
              <a:t>参加賞は健康観察シートと引換え</a:t>
            </a:r>
            <a:r>
              <a:rPr lang="ja-JP" sz="1400">
                <a:solidFill>
                  <a:schemeClr val="dk1"/>
                </a:solidFill>
                <a:latin typeface="Arial"/>
                <a:ea typeface="Arial"/>
                <a:cs typeface="Arial"/>
                <a:sym typeface="Arial"/>
              </a:rPr>
              <a:t>にお渡しします。</a:t>
            </a:r>
            <a:endParaRPr sz="1400">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sz="1400">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1" lang="ja-JP" sz="1600">
                <a:solidFill>
                  <a:schemeClr val="dk1"/>
                </a:solidFill>
                <a:latin typeface="Arial"/>
                <a:ea typeface="Arial"/>
                <a:cs typeface="Arial"/>
                <a:sym typeface="Arial"/>
              </a:rPr>
              <a:t>●ゼッケンの装着方法</a:t>
            </a:r>
            <a:endParaRPr b="1" sz="1600">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sz="1400">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rgbClr val="FF0000"/>
              </a:buClr>
              <a:buSzPts val="1400"/>
              <a:buFont typeface="Arial"/>
              <a:buChar char="•"/>
            </a:pPr>
            <a:r>
              <a:rPr b="1" lang="ja-JP" sz="1400">
                <a:solidFill>
                  <a:srgbClr val="FF0000"/>
                </a:solidFill>
                <a:latin typeface="Arial"/>
                <a:ea typeface="Arial"/>
                <a:cs typeface="Arial"/>
                <a:sym typeface="Arial"/>
              </a:rPr>
              <a:t>体の前面（胸・腹）に横向きに装着してください。</a:t>
            </a:r>
            <a:endParaRPr b="1" sz="1400">
              <a:solidFill>
                <a:srgbClr val="FF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lang="ja-JP" sz="1400">
                <a:solidFill>
                  <a:schemeClr val="dk1"/>
                </a:solidFill>
                <a:latin typeface="Arial"/>
                <a:ea typeface="Arial"/>
                <a:cs typeface="Arial"/>
                <a:sym typeface="Arial"/>
              </a:rPr>
              <a:t>ゼッケンには計測用のICタグが取り付けられており、誤った装着方法だと</a:t>
            </a:r>
            <a:endParaRPr sz="1400">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lang="ja-JP" sz="1400">
                <a:solidFill>
                  <a:schemeClr val="dk1"/>
                </a:solidFill>
                <a:latin typeface="Arial"/>
                <a:ea typeface="Arial"/>
                <a:cs typeface="Arial"/>
                <a:sym typeface="Arial"/>
              </a:rPr>
              <a:t>　　正確に計測ができない場合があるのでご注意ください。</a:t>
            </a:r>
            <a:endParaRPr sz="1400">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lang="ja-JP" sz="1400">
                <a:solidFill>
                  <a:schemeClr val="dk1"/>
                </a:solidFill>
                <a:latin typeface="Arial"/>
                <a:ea typeface="Arial"/>
                <a:cs typeface="Arial"/>
                <a:sym typeface="Arial"/>
              </a:rPr>
              <a:t>省資源のため</a:t>
            </a:r>
            <a:r>
              <a:rPr b="1" lang="ja-JP" sz="1400">
                <a:solidFill>
                  <a:srgbClr val="FF0000"/>
                </a:solidFill>
                <a:latin typeface="Arial"/>
                <a:ea typeface="Arial"/>
                <a:cs typeface="Arial"/>
                <a:sym typeface="Arial"/>
              </a:rPr>
              <a:t>安全ピンは同封しません</a:t>
            </a:r>
            <a:r>
              <a:rPr lang="ja-JP" sz="1400">
                <a:solidFill>
                  <a:schemeClr val="dk1"/>
                </a:solidFill>
                <a:latin typeface="Arial"/>
                <a:ea typeface="Arial"/>
                <a:cs typeface="Arial"/>
                <a:sym typeface="Arial"/>
              </a:rPr>
              <a:t>。市販のゼッケン留めやゼッケンベルト、</a:t>
            </a:r>
            <a:endParaRPr sz="1400">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lang="ja-JP" sz="1400">
                <a:solidFill>
                  <a:schemeClr val="dk1"/>
                </a:solidFill>
                <a:latin typeface="Arial"/>
                <a:ea typeface="Arial"/>
                <a:cs typeface="Arial"/>
                <a:sym typeface="Arial"/>
              </a:rPr>
              <a:t>　　ご自宅にある安全ピンをご活用ください。どうしても必要な方には受付会場で</a:t>
            </a:r>
            <a:endParaRPr sz="1400">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lang="ja-JP" sz="1400">
                <a:solidFill>
                  <a:schemeClr val="dk1"/>
                </a:solidFill>
                <a:latin typeface="Arial"/>
                <a:ea typeface="Arial"/>
                <a:cs typeface="Arial"/>
                <a:sym typeface="Arial"/>
              </a:rPr>
              <a:t>　　配布します。</a:t>
            </a:r>
            <a:endParaRPr sz="1400">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sz="1400">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1" lang="ja-JP" sz="1600">
                <a:solidFill>
                  <a:schemeClr val="dk1"/>
                </a:solidFill>
                <a:latin typeface="Arial"/>
                <a:ea typeface="Arial"/>
                <a:cs typeface="Arial"/>
                <a:sym typeface="Arial"/>
              </a:rPr>
              <a:t>●スタート方法</a:t>
            </a:r>
            <a:endParaRPr b="1" sz="1600">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sz="1400">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lang="ja-JP" sz="1400">
                <a:solidFill>
                  <a:schemeClr val="dk1"/>
                </a:solidFill>
                <a:latin typeface="Arial"/>
                <a:ea typeface="Arial"/>
                <a:cs typeface="Arial"/>
                <a:sym typeface="Arial"/>
              </a:rPr>
              <a:t>本大会では一斉スタートとなります。</a:t>
            </a:r>
            <a:endParaRPr sz="1400">
              <a:solidFill>
                <a:schemeClr val="dk1"/>
              </a:solidFill>
              <a:latin typeface="Arial"/>
              <a:ea typeface="Arial"/>
              <a:cs typeface="Arial"/>
              <a:sym typeface="Arial"/>
            </a:endParaRPr>
          </a:p>
          <a:p>
            <a:pPr indent="-196850" lvl="0" marL="285750" marR="0" rtl="0" algn="l">
              <a:lnSpc>
                <a:spcPct val="100000"/>
              </a:lnSpc>
              <a:spcBef>
                <a:spcPts val="0"/>
              </a:spcBef>
              <a:spcAft>
                <a:spcPts val="0"/>
              </a:spcAft>
              <a:buClr>
                <a:schemeClr val="dk1"/>
              </a:buClr>
              <a:buSzPts val="1400"/>
              <a:buFont typeface="Arial"/>
              <a:buNone/>
            </a:pPr>
            <a:r>
              <a:t/>
            </a:r>
            <a:endParaRPr sz="1400">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1" lang="ja-JP" sz="1600">
                <a:solidFill>
                  <a:schemeClr val="dk1"/>
                </a:solidFill>
                <a:latin typeface="Arial"/>
                <a:ea typeface="Arial"/>
                <a:cs typeface="Arial"/>
                <a:sym typeface="Arial"/>
              </a:rPr>
              <a:t>●コース　</a:t>
            </a:r>
            <a:endParaRPr b="1" sz="1600">
              <a:solidFill>
                <a:schemeClr val="dk1"/>
              </a:solidFill>
              <a:latin typeface="Arial"/>
              <a:ea typeface="Arial"/>
              <a:cs typeface="Arial"/>
              <a:sym typeface="Arial"/>
            </a:endParaRPr>
          </a:p>
          <a:p>
            <a:pPr indent="0" lvl="0" marL="0" marR="0" rtl="0" algn="l">
              <a:spcBef>
                <a:spcPts val="0"/>
              </a:spcBef>
              <a:spcAft>
                <a:spcPts val="0"/>
              </a:spcAft>
              <a:buNone/>
            </a:pPr>
            <a:r>
              <a:rPr b="1" lang="ja-JP" sz="1400">
                <a:solidFill>
                  <a:schemeClr val="dk1"/>
                </a:solidFill>
                <a:latin typeface="Arial"/>
                <a:ea typeface="Arial"/>
                <a:cs typeface="Arial"/>
                <a:sym typeface="Arial"/>
              </a:rPr>
              <a:t>　</a:t>
            </a:r>
            <a:endParaRPr b="1" sz="14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400"/>
              <a:buFont typeface="Arial"/>
              <a:buChar char="•"/>
            </a:pPr>
            <a:r>
              <a:rPr lang="ja-JP" sz="1400">
                <a:solidFill>
                  <a:schemeClr val="dk1"/>
                </a:solidFill>
                <a:latin typeface="Arial"/>
                <a:ea typeface="Arial"/>
                <a:cs typeface="Arial"/>
                <a:sym typeface="Arial"/>
              </a:rPr>
              <a:t>滑走路や誘導路と呼ばれる航空機のための道路を走行するコースです（詳細は大会HP内のコース図を参照）。</a:t>
            </a:r>
            <a:endParaRPr sz="14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400"/>
              <a:buFont typeface="Arial"/>
              <a:buChar char="•"/>
            </a:pPr>
            <a:r>
              <a:rPr lang="ja-JP" sz="1400">
                <a:solidFill>
                  <a:schemeClr val="dk1"/>
                </a:solidFill>
                <a:latin typeface="Arial"/>
                <a:ea typeface="Arial"/>
                <a:cs typeface="Arial"/>
                <a:sym typeface="Arial"/>
              </a:rPr>
              <a:t>走行時は道路の中央付近を走行してください。また、コース上のスタッフの指示には必ず従ってください。</a:t>
            </a:r>
            <a:endParaRPr sz="14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400"/>
              <a:buFont typeface="Arial"/>
              <a:buChar char="•"/>
            </a:pPr>
            <a:r>
              <a:rPr lang="ja-JP" sz="1400">
                <a:solidFill>
                  <a:schemeClr val="dk1"/>
                </a:solidFill>
                <a:latin typeface="Arial"/>
                <a:ea typeface="Arial"/>
                <a:cs typeface="Arial"/>
                <a:sym typeface="Arial"/>
              </a:rPr>
              <a:t>空港の特殊性から緊急事態等が発生した場合は、開催中であっても中断もしくはやむを得ず中止する場合がございますので、ご了承下さい。</a:t>
            </a:r>
            <a:endParaRPr sz="1400">
              <a:solidFill>
                <a:schemeClr val="dk1"/>
              </a:solidFill>
              <a:latin typeface="Arial"/>
              <a:ea typeface="Arial"/>
              <a:cs typeface="Arial"/>
              <a:sym typeface="Arial"/>
            </a:endParaRPr>
          </a:p>
          <a:p>
            <a:pPr indent="-196850" lvl="0" marL="285750" marR="0" rtl="0" algn="l">
              <a:spcBef>
                <a:spcPts val="0"/>
              </a:spcBef>
              <a:spcAft>
                <a:spcPts val="0"/>
              </a:spcAft>
              <a:buClr>
                <a:schemeClr val="dk1"/>
              </a:buClr>
              <a:buSzPts val="1400"/>
              <a:buFont typeface="Arial"/>
              <a:buNone/>
            </a:pPr>
            <a:r>
              <a:t/>
            </a:r>
            <a:endParaRPr sz="1400">
              <a:solidFill>
                <a:schemeClr val="dk1"/>
              </a:solidFill>
              <a:latin typeface="Arial"/>
              <a:ea typeface="Arial"/>
              <a:cs typeface="Arial"/>
              <a:sym typeface="Arial"/>
            </a:endParaRPr>
          </a:p>
          <a:p>
            <a:pPr indent="0" lvl="0" marL="0" marR="0" rtl="0" algn="l">
              <a:spcBef>
                <a:spcPts val="0"/>
              </a:spcBef>
              <a:spcAft>
                <a:spcPts val="0"/>
              </a:spcAft>
              <a:buNone/>
            </a:pPr>
            <a:r>
              <a:rPr b="1" lang="ja-JP" sz="1600">
                <a:solidFill>
                  <a:schemeClr val="dk1"/>
                </a:solidFill>
                <a:latin typeface="Arial"/>
                <a:ea typeface="Arial"/>
                <a:cs typeface="Arial"/>
                <a:sym typeface="Arial"/>
              </a:rPr>
              <a:t>●給水所</a:t>
            </a:r>
            <a:endParaRPr b="1" sz="1600">
              <a:solidFill>
                <a:schemeClr val="dk1"/>
              </a:solidFill>
              <a:latin typeface="Arial"/>
              <a:ea typeface="Arial"/>
              <a:cs typeface="Arial"/>
              <a:sym typeface="Arial"/>
            </a:endParaRPr>
          </a:p>
          <a:p>
            <a:pPr indent="0" lvl="0" marL="0" marR="0" rtl="0" algn="l">
              <a:spcBef>
                <a:spcPts val="0"/>
              </a:spcBef>
              <a:spcAft>
                <a:spcPts val="0"/>
              </a:spcAft>
              <a:buNone/>
            </a:pPr>
            <a:r>
              <a:rPr b="1" lang="ja-JP" sz="1600">
                <a:solidFill>
                  <a:schemeClr val="dk1"/>
                </a:solidFill>
                <a:latin typeface="Arial"/>
                <a:ea typeface="Arial"/>
                <a:cs typeface="Arial"/>
                <a:sym typeface="Arial"/>
              </a:rPr>
              <a:t>　</a:t>
            </a:r>
            <a:endParaRPr b="1" sz="1600">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lang="ja-JP" sz="1400">
                <a:solidFill>
                  <a:schemeClr val="dk1"/>
                </a:solidFill>
                <a:latin typeface="Arial"/>
                <a:ea typeface="Arial"/>
                <a:cs typeface="Arial"/>
                <a:sym typeface="Arial"/>
              </a:rPr>
              <a:t>コース上1か所に設置し、水とスポーツドリンクを提供します。</a:t>
            </a:r>
            <a:endParaRPr sz="1400">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rgbClr val="FF0000"/>
              </a:buClr>
              <a:buSzPts val="1400"/>
              <a:buFont typeface="Arial"/>
              <a:buChar char="•"/>
            </a:pPr>
            <a:r>
              <a:rPr b="1" lang="ja-JP" sz="1400">
                <a:solidFill>
                  <a:srgbClr val="FF0000"/>
                </a:solidFill>
                <a:latin typeface="Arial"/>
                <a:ea typeface="Arial"/>
                <a:cs typeface="Arial"/>
                <a:sym typeface="Arial"/>
              </a:rPr>
              <a:t>ごみは必ず決められたごみ箱</a:t>
            </a:r>
            <a:r>
              <a:rPr lang="ja-JP" sz="1400">
                <a:solidFill>
                  <a:schemeClr val="dk1"/>
                </a:solidFill>
                <a:latin typeface="Arial"/>
                <a:ea typeface="Arial"/>
                <a:cs typeface="Arial"/>
                <a:sym typeface="Arial"/>
              </a:rPr>
              <a:t>に入れてください。滑走路上などにゴミが落ちると航空機の運用に支障をきたします。</a:t>
            </a:r>
            <a:r>
              <a:rPr b="1" lang="ja-JP" sz="1400">
                <a:solidFill>
                  <a:srgbClr val="FF0000"/>
                </a:solidFill>
                <a:latin typeface="Arial"/>
                <a:ea typeface="Arial"/>
                <a:cs typeface="Arial"/>
                <a:sym typeface="Arial"/>
              </a:rPr>
              <a:t>絶対にポイ捨てはしないでください。</a:t>
            </a:r>
            <a:endParaRPr b="1" sz="1400">
              <a:solidFill>
                <a:srgbClr val="FF0000"/>
              </a:solidFill>
              <a:latin typeface="Arial"/>
              <a:ea typeface="Arial"/>
              <a:cs typeface="Arial"/>
              <a:sym typeface="Arial"/>
            </a:endParaRPr>
          </a:p>
          <a:p>
            <a:pPr indent="0" lvl="0" marL="0" marR="0" rtl="0" algn="l">
              <a:lnSpc>
                <a:spcPct val="100000"/>
              </a:lnSpc>
              <a:spcBef>
                <a:spcPts val="0"/>
              </a:spcBef>
              <a:spcAft>
                <a:spcPts val="0"/>
              </a:spcAft>
              <a:buNone/>
            </a:pPr>
            <a:r>
              <a:t/>
            </a:r>
            <a:endParaRPr sz="1400">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1" lang="ja-JP" sz="1600">
                <a:solidFill>
                  <a:schemeClr val="dk1"/>
                </a:solidFill>
                <a:latin typeface="Arial"/>
                <a:ea typeface="Arial"/>
                <a:cs typeface="Arial"/>
                <a:sym typeface="Arial"/>
              </a:rPr>
              <a:t>●記録計測</a:t>
            </a:r>
            <a:endParaRPr b="1" sz="1600">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1" lang="ja-JP" sz="1600">
                <a:solidFill>
                  <a:schemeClr val="dk1"/>
                </a:solidFill>
                <a:latin typeface="Arial"/>
                <a:ea typeface="Arial"/>
                <a:cs typeface="Arial"/>
                <a:sym typeface="Arial"/>
              </a:rPr>
              <a:t>　</a:t>
            </a:r>
            <a:endParaRPr b="1" sz="1600">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lang="ja-JP" sz="1400">
                <a:solidFill>
                  <a:schemeClr val="dk1"/>
                </a:solidFill>
                <a:latin typeface="Arial"/>
                <a:ea typeface="Arial"/>
                <a:cs typeface="Arial"/>
                <a:sym typeface="Arial"/>
              </a:rPr>
              <a:t>入退場管理および計測はゼッケンに装着されたICタグで行います。所定の装着方法を守り、会場を出るまで取り外さないようにお願いします。</a:t>
            </a:r>
            <a:endParaRPr sz="1400">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lang="ja-JP" sz="1400">
                <a:solidFill>
                  <a:schemeClr val="dk1"/>
                </a:solidFill>
                <a:latin typeface="Arial"/>
                <a:ea typeface="Arial"/>
                <a:cs typeface="Arial"/>
                <a:sym typeface="Arial"/>
              </a:rPr>
              <a:t>ICタグおよびゼッケンは、大会終了後は返却の必要はありません。</a:t>
            </a:r>
            <a:endParaRPr sz="1400">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lang="ja-JP" sz="1400">
                <a:solidFill>
                  <a:schemeClr val="dk1"/>
                </a:solidFill>
                <a:latin typeface="Arial"/>
                <a:ea typeface="Arial"/>
                <a:cs typeface="Arial"/>
                <a:sym typeface="Arial"/>
              </a:rPr>
              <a:t>完走証はフィニッシュした方に順次お渡しします。</a:t>
            </a:r>
            <a:endParaRPr sz="1400">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sz="1400">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1" lang="ja-JP" sz="1600">
                <a:solidFill>
                  <a:schemeClr val="dk1"/>
                </a:solidFill>
                <a:latin typeface="Arial"/>
                <a:ea typeface="Arial"/>
                <a:cs typeface="Arial"/>
                <a:sym typeface="Arial"/>
              </a:rPr>
              <a:t>●表彰</a:t>
            </a:r>
            <a:endParaRPr b="1" sz="1600">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1" sz="1600">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rgbClr val="FF0000"/>
              </a:buClr>
              <a:buSzPts val="1400"/>
              <a:buFont typeface="Arial"/>
              <a:buChar char="•"/>
            </a:pPr>
            <a:r>
              <a:rPr b="1" lang="ja-JP" sz="1400">
                <a:solidFill>
                  <a:srgbClr val="FF0000"/>
                </a:solidFill>
                <a:latin typeface="Arial"/>
                <a:ea typeface="Arial"/>
                <a:cs typeface="Arial"/>
                <a:sym typeface="Arial"/>
              </a:rPr>
              <a:t>男女別1～3位</a:t>
            </a:r>
            <a:r>
              <a:rPr lang="ja-JP" sz="1400">
                <a:solidFill>
                  <a:schemeClr val="dk1"/>
                </a:solidFill>
                <a:latin typeface="Arial"/>
                <a:ea typeface="Arial"/>
                <a:cs typeface="Arial"/>
                <a:sym typeface="Arial"/>
              </a:rPr>
              <a:t>を表彰します。</a:t>
            </a:r>
            <a:endParaRPr sz="1400">
              <a:solidFill>
                <a:schemeClr val="dk1"/>
              </a:solidFill>
              <a:latin typeface="Arial"/>
              <a:ea typeface="Arial"/>
              <a:cs typeface="Arial"/>
              <a:sym typeface="Arial"/>
            </a:endParaRPr>
          </a:p>
        </p:txBody>
      </p:sp>
      <p:pic>
        <p:nvPicPr>
          <p:cNvPr id="129" name="Google Shape;129;p3"/>
          <p:cNvPicPr preferRelativeResize="0"/>
          <p:nvPr/>
        </p:nvPicPr>
        <p:blipFill rotWithShape="1">
          <a:blip r:embed="rId3">
            <a:alphaModFix/>
          </a:blip>
          <a:srcRect b="0" l="0" r="0" t="0"/>
          <a:stretch/>
        </p:blipFill>
        <p:spPr>
          <a:xfrm>
            <a:off x="7617410" y="8002879"/>
            <a:ext cx="4110002" cy="165830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4"/>
          <p:cNvSpPr txBox="1"/>
          <p:nvPr/>
        </p:nvSpPr>
        <p:spPr>
          <a:xfrm>
            <a:off x="656577" y="1468208"/>
            <a:ext cx="10878846" cy="63094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lang="ja-JP" sz="1800">
                <a:solidFill>
                  <a:schemeClr val="dk1"/>
                </a:solidFill>
                <a:latin typeface="Arial"/>
                <a:ea typeface="Arial"/>
                <a:cs typeface="Arial"/>
                <a:sym typeface="Arial"/>
              </a:rPr>
              <a:t>●救護・リタイア</a:t>
            </a:r>
            <a:endParaRPr b="1" sz="1800">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1" sz="1600">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lang="ja-JP" sz="1400">
                <a:solidFill>
                  <a:schemeClr val="dk1"/>
                </a:solidFill>
                <a:latin typeface="Arial"/>
                <a:ea typeface="Arial"/>
                <a:cs typeface="Arial"/>
                <a:sym typeface="Arial"/>
              </a:rPr>
              <a:t>ケガや体調不良の方、また途中でリタイアする場合は最寄りのスタッフにお申し出ください。ケガ等で救護処置を受けた方はその場で走行終了（リタイア）となります。</a:t>
            </a:r>
            <a:endParaRPr sz="1400">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lang="ja-JP" sz="1400">
                <a:solidFill>
                  <a:schemeClr val="dk1"/>
                </a:solidFill>
                <a:latin typeface="Arial"/>
                <a:ea typeface="Arial"/>
                <a:cs typeface="Arial"/>
                <a:sym typeface="Arial"/>
              </a:rPr>
              <a:t>走行中にケガや体調不良で動けない選手を発見したら最寄りのスタッフに伝え、救助に協力をお願いします</a:t>
            </a:r>
            <a:endParaRPr sz="1400">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1" sz="1600">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1" lang="ja-JP" sz="1600">
                <a:solidFill>
                  <a:schemeClr val="dk1"/>
                </a:solidFill>
                <a:latin typeface="Arial"/>
                <a:ea typeface="Arial"/>
                <a:cs typeface="Arial"/>
                <a:sym typeface="Arial"/>
              </a:rPr>
              <a:t>●傷害保険</a:t>
            </a:r>
            <a:endParaRPr b="1" sz="1600">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sz="1400">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lang="ja-JP" sz="1400">
                <a:solidFill>
                  <a:schemeClr val="dk1"/>
                </a:solidFill>
                <a:latin typeface="Arial"/>
                <a:ea typeface="Arial"/>
                <a:cs typeface="Arial"/>
                <a:sym typeface="Arial"/>
              </a:rPr>
              <a:t>大会中の転倒などによるケガや熱中症・低体温症・急性心疾患等は、主催者が加入する傷害保険の対象となります。</a:t>
            </a:r>
            <a:endParaRPr sz="1400">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lang="ja-JP" sz="1400">
                <a:solidFill>
                  <a:schemeClr val="dk1"/>
                </a:solidFill>
                <a:latin typeface="Arial"/>
                <a:ea typeface="Arial"/>
                <a:cs typeface="Arial"/>
                <a:sym typeface="Arial"/>
              </a:rPr>
              <a:t>　　　【補償金額】死亡・後遺障害：200万円　入院日額：2,500円　通院日額：1,500円</a:t>
            </a:r>
            <a:endParaRPr sz="1400">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lang="ja-JP" sz="1400">
                <a:solidFill>
                  <a:schemeClr val="dk1"/>
                </a:solidFill>
                <a:latin typeface="Arial"/>
                <a:ea typeface="Arial"/>
                <a:cs typeface="Arial"/>
                <a:sym typeface="Arial"/>
              </a:rPr>
              <a:t>来場時の車両事故や既往症は対象外です。</a:t>
            </a:r>
            <a:endParaRPr sz="1400">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sz="1400">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1" lang="ja-JP" sz="1600">
                <a:solidFill>
                  <a:schemeClr val="dk1"/>
                </a:solidFill>
                <a:latin typeface="Arial"/>
                <a:ea typeface="Arial"/>
                <a:cs typeface="Arial"/>
                <a:sym typeface="Arial"/>
              </a:rPr>
              <a:t>●大会中止の判断基準</a:t>
            </a:r>
            <a:endParaRPr b="1" sz="1600">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sz="1400">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lang="ja-JP" sz="1400">
                <a:solidFill>
                  <a:schemeClr val="dk1"/>
                </a:solidFill>
                <a:latin typeface="Arial"/>
                <a:ea typeface="Arial"/>
                <a:cs typeface="Arial"/>
                <a:sym typeface="Arial"/>
              </a:rPr>
              <a:t>①新型コロナウイルス感染症について</a:t>
            </a:r>
            <a:endParaRPr sz="1400">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lang="ja-JP" sz="1400">
                <a:solidFill>
                  <a:schemeClr val="dk1"/>
                </a:solidFill>
                <a:latin typeface="Arial"/>
                <a:ea typeface="Arial"/>
                <a:cs typeface="Arial"/>
                <a:sym typeface="Arial"/>
              </a:rPr>
              <a:t>実施日が「熊本県のリスクレベル3」または「まん延防止等重点措置」並びに「緊急事態宣言」となった場合</a:t>
            </a:r>
            <a:endParaRPr sz="1400">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lang="ja-JP" sz="1400">
                <a:solidFill>
                  <a:schemeClr val="dk1"/>
                </a:solidFill>
                <a:latin typeface="Arial"/>
                <a:ea typeface="Arial"/>
                <a:cs typeface="Arial"/>
                <a:sym typeface="Arial"/>
              </a:rPr>
              <a:t>②当日の天候等について</a:t>
            </a:r>
            <a:endParaRPr sz="1400">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lang="ja-JP" sz="1400">
                <a:solidFill>
                  <a:schemeClr val="dk1"/>
                </a:solidFill>
                <a:latin typeface="Arial"/>
                <a:ea typeface="Arial"/>
                <a:cs typeface="Arial"/>
                <a:sym typeface="Arial"/>
              </a:rPr>
              <a:t>平均風速10m/秒以上、瞬間最大風速15m/秒以上となった場合</a:t>
            </a:r>
            <a:endParaRPr sz="1400">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lang="ja-JP" sz="1400">
                <a:solidFill>
                  <a:schemeClr val="dk1"/>
                </a:solidFill>
                <a:latin typeface="Arial"/>
                <a:ea typeface="Arial"/>
                <a:cs typeface="Arial"/>
                <a:sym typeface="Arial"/>
              </a:rPr>
              <a:t>雷雨もしくは大会時間中に雷雨の予報が出された場合</a:t>
            </a:r>
            <a:endParaRPr sz="1400">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lang="ja-JP" sz="1400">
                <a:solidFill>
                  <a:schemeClr val="dk1"/>
                </a:solidFill>
                <a:latin typeface="Arial"/>
                <a:ea typeface="Arial"/>
                <a:cs typeface="Arial"/>
                <a:sym typeface="Arial"/>
              </a:rPr>
              <a:t>荒天もしくは荒天が予想される場合（少雨等の雨天の場合は決行）</a:t>
            </a:r>
            <a:endParaRPr sz="1400">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lang="ja-JP" sz="1400">
                <a:solidFill>
                  <a:schemeClr val="dk1"/>
                </a:solidFill>
                <a:latin typeface="Arial"/>
                <a:ea typeface="Arial"/>
                <a:cs typeface="Arial"/>
                <a:sym typeface="Arial"/>
              </a:rPr>
              <a:t>空港において緊急事態等により会場が使用不可となった場合（空港保安管理上、大会開催中に緊急避難を指示する場合もあります。）</a:t>
            </a:r>
            <a:endParaRPr sz="1400">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lang="ja-JP" sz="1400">
                <a:solidFill>
                  <a:schemeClr val="dk1"/>
                </a:solidFill>
                <a:latin typeface="Arial"/>
                <a:ea typeface="Arial"/>
                <a:cs typeface="Arial"/>
                <a:sym typeface="Arial"/>
              </a:rPr>
              <a:t>以上の条件となった場合は、</a:t>
            </a:r>
            <a:r>
              <a:rPr b="1" lang="ja-JP" sz="1400">
                <a:solidFill>
                  <a:srgbClr val="FF0000"/>
                </a:solidFill>
                <a:latin typeface="Arial"/>
                <a:ea typeface="Arial"/>
                <a:cs typeface="Arial"/>
                <a:sym typeface="Arial"/>
              </a:rPr>
              <a:t>6月3日（金）18時までに大会ホームページに中止掲載をいたします</a:t>
            </a:r>
            <a:r>
              <a:rPr lang="ja-JP" sz="1400">
                <a:solidFill>
                  <a:schemeClr val="dk1"/>
                </a:solidFill>
                <a:latin typeface="Arial"/>
                <a:ea typeface="Arial"/>
                <a:cs typeface="Arial"/>
                <a:sym typeface="Arial"/>
              </a:rPr>
              <a:t>。こまめにチェックをお願いいたします。個別でのお問い合わせはご遠慮ください。</a:t>
            </a:r>
            <a:endParaRPr sz="1400">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sz="1400">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lang="ja-JP" sz="1400">
                <a:solidFill>
                  <a:schemeClr val="dk1"/>
                </a:solidFill>
                <a:latin typeface="Arial"/>
                <a:ea typeface="Arial"/>
                <a:cs typeface="Arial"/>
                <a:sym typeface="Arial"/>
              </a:rPr>
              <a:t>　大会webサイト： </a:t>
            </a:r>
            <a:r>
              <a:rPr lang="ja-JP" sz="1400" u="sng">
                <a:solidFill>
                  <a:schemeClr val="dk1"/>
                </a:solidFill>
                <a:latin typeface="Arial"/>
                <a:ea typeface="Arial"/>
                <a:cs typeface="Arial"/>
                <a:sym typeface="Arial"/>
                <a:hlinkClick r:id="rId3">
                  <a:extLst>
                    <a:ext uri="{A12FA001-AC4F-418D-AE19-62706E023703}">
                      <ahyp:hlinkClr val="tx"/>
                    </a:ext>
                  </a:extLst>
                </a:hlinkClick>
              </a:rPr>
              <a:t>https://local-gain.com/kumamoto-airport-marathon/</a:t>
            </a:r>
            <a:endParaRPr sz="1400">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sz="1400">
              <a:solidFill>
                <a:schemeClr val="dk1"/>
              </a:solidFill>
              <a:latin typeface="Arial"/>
              <a:ea typeface="Arial"/>
              <a:cs typeface="Arial"/>
              <a:sym typeface="Arial"/>
            </a:endParaRPr>
          </a:p>
        </p:txBody>
      </p:sp>
      <p:sp>
        <p:nvSpPr>
          <p:cNvPr id="135" name="Google Shape;135;p4"/>
          <p:cNvSpPr txBox="1"/>
          <p:nvPr/>
        </p:nvSpPr>
        <p:spPr>
          <a:xfrm>
            <a:off x="436177" y="7777619"/>
            <a:ext cx="10878900" cy="2770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lang="ja-JP" sz="2000">
                <a:solidFill>
                  <a:schemeClr val="dk1"/>
                </a:solidFill>
                <a:latin typeface="Arial"/>
                <a:ea typeface="Arial"/>
                <a:cs typeface="Arial"/>
                <a:sym typeface="Arial"/>
              </a:rPr>
              <a:t>【新型コロナウイルス感染症対策にご協力をお願いします！】</a:t>
            </a:r>
            <a:endParaRPr/>
          </a:p>
          <a:p>
            <a:pPr indent="0" lvl="0" marL="0" marR="0" rtl="0" algn="l">
              <a:lnSpc>
                <a:spcPct val="100000"/>
              </a:lnSpc>
              <a:spcBef>
                <a:spcPts val="0"/>
              </a:spcBef>
              <a:spcAft>
                <a:spcPts val="0"/>
              </a:spcAft>
              <a:buNone/>
            </a:pPr>
            <a:r>
              <a:t/>
            </a:r>
            <a:endParaRPr sz="1400">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rgbClr val="FF0000"/>
              </a:buClr>
              <a:buSzPts val="1400"/>
              <a:buFont typeface="Arial"/>
              <a:buChar char="•"/>
            </a:pPr>
            <a:r>
              <a:rPr b="1" lang="ja-JP" sz="1400">
                <a:solidFill>
                  <a:srgbClr val="FF0000"/>
                </a:solidFill>
                <a:latin typeface="Arial"/>
                <a:ea typeface="Arial"/>
                <a:cs typeface="Arial"/>
                <a:sym typeface="Arial"/>
              </a:rPr>
              <a:t>大会1週間前から当日朝まで検温を行い、受付時に健康観察シートの提出</a:t>
            </a:r>
            <a:r>
              <a:rPr lang="ja-JP" sz="1400">
                <a:solidFill>
                  <a:schemeClr val="dk1"/>
                </a:solidFill>
                <a:latin typeface="Arial"/>
                <a:ea typeface="Arial"/>
                <a:cs typeface="Arial"/>
                <a:sym typeface="Arial"/>
              </a:rPr>
              <a:t>をお願いします。</a:t>
            </a:r>
            <a:endParaRPr sz="1400">
              <a:solidFill>
                <a:schemeClr val="dk1"/>
              </a:solidFill>
              <a:latin typeface="Arial"/>
              <a:ea typeface="Arial"/>
              <a:cs typeface="Arial"/>
              <a:sym typeface="Arial"/>
            </a:endParaRPr>
          </a:p>
          <a:p>
            <a:pPr indent="-196850" lvl="0" marL="285750" marR="0" rtl="0" algn="l">
              <a:lnSpc>
                <a:spcPct val="100000"/>
              </a:lnSpc>
              <a:spcBef>
                <a:spcPts val="0"/>
              </a:spcBef>
              <a:spcAft>
                <a:spcPts val="0"/>
              </a:spcAft>
              <a:buClr>
                <a:schemeClr val="dk1"/>
              </a:buClr>
              <a:buSzPts val="1400"/>
              <a:buFont typeface="Arial"/>
              <a:buNone/>
            </a:pPr>
            <a:r>
              <a:t/>
            </a:r>
            <a:endParaRPr sz="1400">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rgbClr val="FF0000"/>
              </a:buClr>
              <a:buSzPts val="1400"/>
              <a:buFont typeface="Arial"/>
              <a:buChar char="•"/>
            </a:pPr>
            <a:r>
              <a:rPr b="1" lang="ja-JP" sz="1400">
                <a:solidFill>
                  <a:srgbClr val="FF0000"/>
                </a:solidFill>
                <a:latin typeface="Arial"/>
                <a:ea typeface="Arial"/>
                <a:cs typeface="Arial"/>
                <a:sym typeface="Arial"/>
              </a:rPr>
              <a:t>マスク等の口を覆うものを持参・携帯し、走行時以外は常に着用</a:t>
            </a:r>
            <a:r>
              <a:rPr lang="ja-JP" sz="1400">
                <a:solidFill>
                  <a:schemeClr val="dk1"/>
                </a:solidFill>
                <a:latin typeface="Arial"/>
                <a:ea typeface="Arial"/>
                <a:cs typeface="Arial"/>
                <a:sym typeface="Arial"/>
              </a:rPr>
              <a:t>をお願いします。</a:t>
            </a:r>
            <a:endParaRPr sz="1400">
              <a:solidFill>
                <a:schemeClr val="dk1"/>
              </a:solidFill>
              <a:latin typeface="Arial"/>
              <a:ea typeface="Arial"/>
              <a:cs typeface="Arial"/>
              <a:sym typeface="Arial"/>
            </a:endParaRPr>
          </a:p>
          <a:p>
            <a:pPr indent="-196850" lvl="0" marL="285750" marR="0" rtl="0" algn="l">
              <a:lnSpc>
                <a:spcPct val="100000"/>
              </a:lnSpc>
              <a:spcBef>
                <a:spcPts val="0"/>
              </a:spcBef>
              <a:spcAft>
                <a:spcPts val="0"/>
              </a:spcAft>
              <a:buClr>
                <a:schemeClr val="dk1"/>
              </a:buClr>
              <a:buSzPts val="1400"/>
              <a:buFont typeface="Arial"/>
              <a:buNone/>
            </a:pPr>
            <a:r>
              <a:t/>
            </a:r>
            <a:endParaRPr sz="1400">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lang="ja-JP" sz="1400">
                <a:solidFill>
                  <a:schemeClr val="dk1"/>
                </a:solidFill>
                <a:latin typeface="Arial"/>
                <a:ea typeface="Arial"/>
                <a:cs typeface="Arial"/>
                <a:sym typeface="Arial"/>
              </a:rPr>
              <a:t>スタッフや他の選手との距離をできる限り1m以上保ってください。大声での応援やハイタッチ等の接触は極力お控えください。</a:t>
            </a:r>
            <a:endParaRPr sz="1400">
              <a:solidFill>
                <a:schemeClr val="dk1"/>
              </a:solidFill>
              <a:latin typeface="Arial"/>
              <a:ea typeface="Arial"/>
              <a:cs typeface="Arial"/>
              <a:sym typeface="Arial"/>
            </a:endParaRPr>
          </a:p>
          <a:p>
            <a:pPr indent="-196850" lvl="0" marL="285750" marR="0" rtl="0" algn="l">
              <a:lnSpc>
                <a:spcPct val="100000"/>
              </a:lnSpc>
              <a:spcBef>
                <a:spcPts val="0"/>
              </a:spcBef>
              <a:spcAft>
                <a:spcPts val="0"/>
              </a:spcAft>
              <a:buClr>
                <a:schemeClr val="dk1"/>
              </a:buClr>
              <a:buSzPts val="1400"/>
              <a:buFont typeface="Arial"/>
              <a:buNone/>
            </a:pPr>
            <a:r>
              <a:t/>
            </a:r>
            <a:endParaRPr sz="1400">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lang="ja-JP" sz="1400">
                <a:solidFill>
                  <a:schemeClr val="dk1"/>
                </a:solidFill>
                <a:latin typeface="Arial"/>
                <a:ea typeface="Arial"/>
                <a:cs typeface="Arial"/>
                <a:sym typeface="Arial"/>
              </a:rPr>
              <a:t>受付、トイレや給水所など消毒液を設置します。小まめな手の消毒をお願いします。</a:t>
            </a:r>
            <a:endParaRPr sz="1400">
              <a:solidFill>
                <a:schemeClr val="dk1"/>
              </a:solidFill>
              <a:latin typeface="Arial"/>
              <a:ea typeface="Arial"/>
              <a:cs typeface="Arial"/>
              <a:sym typeface="Arial"/>
            </a:endParaRPr>
          </a:p>
          <a:p>
            <a:pPr indent="-196850" lvl="0" marL="285750" marR="0" rtl="0" algn="l">
              <a:lnSpc>
                <a:spcPct val="100000"/>
              </a:lnSpc>
              <a:spcBef>
                <a:spcPts val="0"/>
              </a:spcBef>
              <a:spcAft>
                <a:spcPts val="0"/>
              </a:spcAft>
              <a:buClr>
                <a:schemeClr val="dk1"/>
              </a:buClr>
              <a:buSzPts val="1400"/>
              <a:buFont typeface="Arial"/>
              <a:buNone/>
            </a:pPr>
            <a:r>
              <a:t/>
            </a:r>
            <a:endParaRPr sz="1400">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lang="ja-JP" sz="1400">
                <a:solidFill>
                  <a:schemeClr val="dk1"/>
                </a:solidFill>
                <a:latin typeface="Arial"/>
                <a:ea typeface="Arial"/>
                <a:cs typeface="Arial"/>
                <a:sym typeface="Arial"/>
              </a:rPr>
              <a:t>大会終了後２週間以内に新型コロナウイルス感染症を発症した場合は速やかに大会事務局に報告し、濃厚接触者の有無等について申告してください。</a:t>
            </a:r>
            <a:endParaRPr sz="1400">
              <a:solidFill>
                <a:schemeClr val="dk1"/>
              </a:solidFill>
              <a:latin typeface="Arial"/>
              <a:ea typeface="Arial"/>
              <a:cs typeface="Arial"/>
              <a:sym typeface="Arial"/>
            </a:endParaRPr>
          </a:p>
        </p:txBody>
      </p:sp>
      <p:sp>
        <p:nvSpPr>
          <p:cNvPr id="136" name="Google Shape;136;p4"/>
          <p:cNvSpPr txBox="1"/>
          <p:nvPr/>
        </p:nvSpPr>
        <p:spPr>
          <a:xfrm>
            <a:off x="5257570" y="11106549"/>
            <a:ext cx="6277853" cy="2610285"/>
          </a:xfrm>
          <a:prstGeom prst="rect">
            <a:avLst/>
          </a:prstGeom>
          <a:noFill/>
          <a:ln cap="flat" cmpd="sng" w="9525">
            <a:solidFill>
              <a:srgbClr val="31538F"/>
            </a:solidFill>
            <a:prstDash val="solid"/>
            <a:round/>
            <a:headEnd len="sm" w="sm" type="none"/>
            <a:tailEnd len="sm" w="sm" type="none"/>
          </a:ln>
        </p:spPr>
        <p:txBody>
          <a:bodyPr anchorCtr="0" anchor="t" bIns="180000" lIns="180000" spcFirstLastPara="1" rIns="180000" wrap="square" tIns="180000">
            <a:spAutoFit/>
          </a:bodyPr>
          <a:lstStyle/>
          <a:p>
            <a:pPr indent="0" lvl="0" marL="0" marR="0" rtl="0" algn="r">
              <a:spcBef>
                <a:spcPts val="0"/>
              </a:spcBef>
              <a:spcAft>
                <a:spcPts val="0"/>
              </a:spcAft>
              <a:buNone/>
            </a:pPr>
            <a:r>
              <a:rPr lang="ja-JP" sz="1800">
                <a:solidFill>
                  <a:schemeClr val="dk1"/>
                </a:solidFill>
                <a:latin typeface="Arial"/>
                <a:ea typeface="Arial"/>
                <a:cs typeface="Arial"/>
                <a:sym typeface="Arial"/>
              </a:rPr>
              <a:t>【大会についてのお問合せ】</a:t>
            </a:r>
            <a:endParaRPr/>
          </a:p>
          <a:p>
            <a:pPr indent="0" lvl="0" marL="0" marR="0" rtl="0" algn="r">
              <a:spcBef>
                <a:spcPts val="0"/>
              </a:spcBef>
              <a:spcAft>
                <a:spcPts val="0"/>
              </a:spcAft>
              <a:buNone/>
            </a:pPr>
            <a:r>
              <a:rPr b="0" i="0" lang="ja-JP" sz="1800">
                <a:solidFill>
                  <a:srgbClr val="000000"/>
                </a:solidFill>
                <a:latin typeface="Arial"/>
                <a:ea typeface="Arial"/>
                <a:cs typeface="Arial"/>
                <a:sym typeface="Arial"/>
              </a:rPr>
              <a:t>阿蘇くまもと空港早朝ランウェイマラソン実行委員会</a:t>
            </a:r>
            <a:endParaRPr b="0" i="0" sz="1800">
              <a:solidFill>
                <a:srgbClr val="000000"/>
              </a:solidFill>
              <a:latin typeface="Arial"/>
              <a:ea typeface="Arial"/>
              <a:cs typeface="Arial"/>
              <a:sym typeface="Arial"/>
            </a:endParaRPr>
          </a:p>
          <a:p>
            <a:pPr indent="0" lvl="0" marL="0" marR="0" rtl="0" algn="r">
              <a:spcBef>
                <a:spcPts val="0"/>
              </a:spcBef>
              <a:spcAft>
                <a:spcPts val="0"/>
              </a:spcAft>
              <a:buNone/>
            </a:pPr>
            <a:r>
              <a:rPr lang="ja-JP" sz="1800">
                <a:solidFill>
                  <a:schemeClr val="dk1"/>
                </a:solidFill>
                <a:latin typeface="Arial"/>
                <a:ea typeface="Arial"/>
                <a:cs typeface="Arial"/>
                <a:sym typeface="Arial"/>
              </a:rPr>
              <a:t>事務局</a:t>
            </a:r>
            <a:endParaRPr sz="1800">
              <a:solidFill>
                <a:schemeClr val="dk1"/>
              </a:solidFill>
              <a:latin typeface="Arial"/>
              <a:ea typeface="Arial"/>
              <a:cs typeface="Arial"/>
              <a:sym typeface="Arial"/>
            </a:endParaRPr>
          </a:p>
          <a:p>
            <a:pPr indent="0" lvl="0" marL="0" marR="0" rtl="0" algn="r">
              <a:spcBef>
                <a:spcPts val="0"/>
              </a:spcBef>
              <a:spcAft>
                <a:spcPts val="0"/>
              </a:spcAft>
              <a:buNone/>
            </a:pPr>
            <a:r>
              <a:rPr lang="ja-JP" sz="1800">
                <a:solidFill>
                  <a:schemeClr val="dk1"/>
                </a:solidFill>
                <a:latin typeface="Arial"/>
                <a:ea typeface="Arial"/>
                <a:cs typeface="Arial"/>
                <a:sym typeface="Arial"/>
              </a:rPr>
              <a:t>株式会社LocalGain</a:t>
            </a:r>
            <a:endParaRPr sz="1800">
              <a:solidFill>
                <a:schemeClr val="dk1"/>
              </a:solidFill>
              <a:latin typeface="Arial"/>
              <a:ea typeface="Arial"/>
              <a:cs typeface="Arial"/>
              <a:sym typeface="Arial"/>
            </a:endParaRPr>
          </a:p>
          <a:p>
            <a:pPr indent="0" lvl="0" marL="0" marR="0" rtl="0" algn="r">
              <a:spcBef>
                <a:spcPts val="0"/>
              </a:spcBef>
              <a:spcAft>
                <a:spcPts val="0"/>
              </a:spcAft>
              <a:buNone/>
            </a:pPr>
            <a:r>
              <a:rPr lang="ja-JP" sz="1800" u="sng">
                <a:solidFill>
                  <a:schemeClr val="dk1"/>
                </a:solidFill>
                <a:latin typeface="Arial"/>
                <a:ea typeface="Arial"/>
                <a:cs typeface="Arial"/>
                <a:sym typeface="Arial"/>
                <a:hlinkClick r:id="rId4">
                  <a:extLst>
                    <a:ext uri="{A12FA001-AC4F-418D-AE19-62706E023703}">
                      <ahyp:hlinkClr val="tx"/>
                    </a:ext>
                  </a:extLst>
                </a:hlinkClick>
              </a:rPr>
              <a:t>Eメールアドレス　info@local-gain.com</a:t>
            </a:r>
            <a:endParaRPr sz="1800">
              <a:solidFill>
                <a:schemeClr val="dk1"/>
              </a:solidFill>
              <a:latin typeface="Arial"/>
              <a:ea typeface="Arial"/>
              <a:cs typeface="Arial"/>
              <a:sym typeface="Arial"/>
            </a:endParaRPr>
          </a:p>
          <a:p>
            <a:pPr indent="0" lvl="0" marL="0" marR="0" rtl="0" algn="r">
              <a:spcBef>
                <a:spcPts val="0"/>
              </a:spcBef>
              <a:spcAft>
                <a:spcPts val="0"/>
              </a:spcAft>
              <a:buNone/>
            </a:pPr>
            <a:r>
              <a:t/>
            </a:r>
            <a:endParaRPr sz="1400">
              <a:solidFill>
                <a:schemeClr val="dk1"/>
              </a:solidFill>
              <a:latin typeface="Arial"/>
              <a:ea typeface="Arial"/>
              <a:cs typeface="Arial"/>
              <a:sym typeface="Arial"/>
            </a:endParaRPr>
          </a:p>
          <a:p>
            <a:pPr indent="0" lvl="0" marL="0" marR="0" rtl="0" algn="r">
              <a:spcBef>
                <a:spcPts val="0"/>
              </a:spcBef>
              <a:spcAft>
                <a:spcPts val="0"/>
              </a:spcAft>
              <a:buNone/>
            </a:pPr>
            <a:r>
              <a:rPr lang="ja-JP" sz="1400">
                <a:solidFill>
                  <a:schemeClr val="dk1"/>
                </a:solidFill>
                <a:latin typeface="Arial"/>
                <a:ea typeface="Arial"/>
                <a:cs typeface="Arial"/>
                <a:sym typeface="Arial"/>
              </a:rPr>
              <a:t>※お問い合わせの際は「熊本空港マラソン」の記載をお願いいたします。</a:t>
            </a:r>
            <a:endParaRPr/>
          </a:p>
          <a:p>
            <a:pPr indent="0" lvl="0" marL="0" marR="0" rtl="0" algn="r">
              <a:spcBef>
                <a:spcPts val="0"/>
              </a:spcBef>
              <a:spcAft>
                <a:spcPts val="0"/>
              </a:spcAft>
              <a:buNone/>
            </a:pPr>
            <a:r>
              <a:rPr lang="ja-JP" sz="1400">
                <a:solidFill>
                  <a:schemeClr val="dk1"/>
                </a:solidFill>
                <a:latin typeface="Arial"/>
                <a:ea typeface="Arial"/>
                <a:cs typeface="Arial"/>
                <a:sym typeface="Arial"/>
              </a:rPr>
              <a:t>※天候不良時等の大会開催可否のご案内は大会webサイトにて行います。</a:t>
            </a:r>
            <a:endParaRPr sz="1400">
              <a:solidFill>
                <a:schemeClr val="dk1"/>
              </a:solidFill>
              <a:latin typeface="Arial"/>
              <a:ea typeface="Arial"/>
              <a:cs typeface="Arial"/>
              <a:sym typeface="Arial"/>
            </a:endParaRPr>
          </a:p>
          <a:p>
            <a:pPr indent="0" lvl="0" marL="0" marR="0" rtl="0" algn="r">
              <a:spcBef>
                <a:spcPts val="0"/>
              </a:spcBef>
              <a:spcAft>
                <a:spcPts val="0"/>
              </a:spcAft>
              <a:buNone/>
            </a:pPr>
            <a:r>
              <a:rPr lang="ja-JP" sz="1400">
                <a:solidFill>
                  <a:schemeClr val="dk1"/>
                </a:solidFill>
                <a:latin typeface="Arial"/>
                <a:ea typeface="Arial"/>
                <a:cs typeface="Arial"/>
                <a:sym typeface="Arial"/>
              </a:rPr>
              <a:t>個別のお問い合わせは極力お控えください</a:t>
            </a:r>
            <a:r>
              <a:rPr lang="ja-JP" sz="1400">
                <a:solidFill>
                  <a:schemeClr val="dk1"/>
                </a:solidFill>
                <a:latin typeface="Calibri"/>
                <a:ea typeface="Calibri"/>
                <a:cs typeface="Calibri"/>
                <a:sym typeface="Calibri"/>
              </a:rPr>
              <a:t>。</a:t>
            </a:r>
            <a:endParaRPr sz="1400">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テーマ">
  <a:themeElements>
    <a:clrScheme name="Office テーマ">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2020-09-15T05:34:18Z</dcterms:created>
  <dc:creator>t.koike@local-gain.com</dc:creator>
</cp:coreProperties>
</file>